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2"/>
  </p:notesMasterIdLst>
  <p:handoutMasterIdLst>
    <p:handoutMasterId r:id="rId63"/>
  </p:handoutMasterIdLst>
  <p:sldIdLst>
    <p:sldId id="256" r:id="rId5"/>
    <p:sldId id="257" r:id="rId6"/>
    <p:sldId id="258" r:id="rId7"/>
    <p:sldId id="262" r:id="rId8"/>
    <p:sldId id="268" r:id="rId9"/>
    <p:sldId id="264" r:id="rId10"/>
    <p:sldId id="263" r:id="rId11"/>
    <p:sldId id="259" r:id="rId12"/>
    <p:sldId id="260" r:id="rId13"/>
    <p:sldId id="261" r:id="rId14"/>
    <p:sldId id="266"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27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0704" autoAdjust="0"/>
  </p:normalViewPr>
  <p:slideViewPr>
    <p:cSldViewPr snapToGrid="0">
      <p:cViewPr>
        <p:scale>
          <a:sx n="75" d="100"/>
          <a:sy n="75" d="100"/>
        </p:scale>
        <p:origin x="840" y="29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8/13/2021</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8/13/2021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image" Target="../media/image40.png"/><Relationship Id="rId1" Type="http://schemas.openxmlformats.org/officeDocument/2006/relationships/slideLayout" Target="../slideLayouts/slideLayout10.xml"/><Relationship Id="rId4" Type="http://schemas.openxmlformats.org/officeDocument/2006/relationships/image" Target="../media/image41.emf"/></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43.emf"/></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image" Target="../media/image46.emf"/><Relationship Id="rId4" Type="http://schemas.openxmlformats.org/officeDocument/2006/relationships/package" Target="../embeddings/Microsoft_Word_Document2.docx"/></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image" Target="../media/image53.png"/><Relationship Id="rId1" Type="http://schemas.openxmlformats.org/officeDocument/2006/relationships/slideLayout" Target="../slideLayouts/slideLayout10.xml"/><Relationship Id="rId4" Type="http://schemas.openxmlformats.org/officeDocument/2006/relationships/image" Target="../media/image54.emf"/></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 Id="rId5" Type="http://schemas.openxmlformats.org/officeDocument/2006/relationships/image" Target="../media/image57.emf"/><Relationship Id="rId4" Type="http://schemas.openxmlformats.org/officeDocument/2006/relationships/package" Target="../embeddings/Microsoft_Word_Document6.docx"/></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playlist?list=PLkcsD2tkdQceIovADL0u_fsHY4Exw4GTd" TargetMode="External"/><Relationship Id="rId2" Type="http://schemas.openxmlformats.org/officeDocument/2006/relationships/hyperlink" Target="https://www.youtube.com/playlist?list=PLRhlTlpDUWsyK1TIsewrQ7WwC7QkCSCPD" TargetMode="External"/><Relationship Id="rId1" Type="http://schemas.openxmlformats.org/officeDocument/2006/relationships/slideLayout" Target="../slideLayouts/slideLayout11.xml"/><Relationship Id="rId5" Type="http://schemas.openxmlformats.org/officeDocument/2006/relationships/hyperlink" Target="https://stackoverflow.com/" TargetMode="External"/><Relationship Id="rId4" Type="http://schemas.openxmlformats.org/officeDocument/2006/relationships/hyperlink" Target="https://docs.microsoft.com/en-us/dotne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238290" y="4482444"/>
            <a:ext cx="6451012" cy="1122202"/>
          </a:xfrm>
        </p:spPr>
        <p:txBody>
          <a:bodyPr/>
          <a:lstStyle/>
          <a:p>
            <a:pPr algn="ctr"/>
            <a:r>
              <a:rPr lang="en-US" dirty="0">
                <a:latin typeface="Biome Light" panose="020B0502040204020203" pitchFamily="34" charset="0"/>
                <a:cs typeface="Biome Light" panose="020B0502040204020203" pitchFamily="34" charset="0"/>
              </a:rPr>
              <a:t>PBL3: </a:t>
            </a:r>
            <a:r>
              <a:rPr lang="en-US" dirty="0" err="1">
                <a:latin typeface="Biome Light" panose="020B0502040204020203" pitchFamily="34" charset="0"/>
                <a:cs typeface="Biome Light" panose="020B0502040204020203" pitchFamily="34" charset="0"/>
              </a:rPr>
              <a:t>WebSite</a:t>
            </a:r>
            <a:r>
              <a:rPr lang="en-US" dirty="0">
                <a:latin typeface="Biome Light" panose="020B0502040204020203" pitchFamily="34" charset="0"/>
                <a:cs typeface="Biome Light" panose="020B0502040204020203" pitchFamily="34" charset="0"/>
              </a:rPr>
              <a:t> </a:t>
            </a:r>
            <a:r>
              <a:rPr lang="en-US" dirty="0" err="1">
                <a:latin typeface="Biome Light" panose="020B0502040204020203" pitchFamily="34" charset="0"/>
                <a:cs typeface="Biome Light" panose="020B0502040204020203" pitchFamily="34" charset="0"/>
              </a:rPr>
              <a:t>Bán</a:t>
            </a:r>
            <a:r>
              <a:rPr lang="en-US" dirty="0">
                <a:latin typeface="Biome Light" panose="020B0502040204020203" pitchFamily="34" charset="0"/>
                <a:cs typeface="Biome Light" panose="020B0502040204020203" pitchFamily="34" charset="0"/>
              </a:rPr>
              <a:t> </a:t>
            </a:r>
            <a:r>
              <a:rPr lang="en-US" dirty="0" err="1">
                <a:latin typeface="Biome Light" panose="020B0502040204020203" pitchFamily="34" charset="0"/>
                <a:cs typeface="Biome Light" panose="020B0502040204020203" pitchFamily="34" charset="0"/>
              </a:rPr>
              <a:t>sách</a:t>
            </a:r>
            <a:r>
              <a:rPr lang="en-US" dirty="0">
                <a:latin typeface="Biome Light" panose="020B0502040204020203" pitchFamily="34" charset="0"/>
                <a:cs typeface="Biome Light" panose="020B0502040204020203" pitchFamily="34" charset="0"/>
              </a:rPr>
              <a:t> Online</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5463766" y="5604646"/>
            <a:ext cx="2696189" cy="396660"/>
          </a:xfrm>
        </p:spPr>
        <p:txBody>
          <a:bodyPr>
            <a:normAutofit/>
          </a:bodyPr>
          <a:lstStyle/>
          <a:p>
            <a:r>
              <a:rPr lang="en-US" sz="2000" dirty="0" err="1">
                <a:latin typeface="Times New Roman" panose="02020603050405020304" pitchFamily="18" charset="0"/>
                <a:cs typeface="Times New Roman" panose="02020603050405020304" pitchFamily="18" charset="0"/>
              </a:rPr>
              <a:t>Lớp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 19N11B</a:t>
            </a:r>
          </a:p>
        </p:txBody>
      </p:sp>
      <p:sp>
        <p:nvSpPr>
          <p:cNvPr id="4" name="Subtitle 2">
            <a:extLst>
              <a:ext uri="{FF2B5EF4-FFF2-40B4-BE49-F238E27FC236}">
                <a16:creationId xmlns:a16="http://schemas.microsoft.com/office/drawing/2014/main" id="{3231B7D7-148B-49C8-AEE7-2307862196CC}"/>
              </a:ext>
            </a:extLst>
          </p:cNvPr>
          <p:cNvSpPr txBox="1">
            <a:spLocks/>
          </p:cNvSpPr>
          <p:nvPr/>
        </p:nvSpPr>
        <p:spPr>
          <a:xfrm>
            <a:off x="8767636" y="5604646"/>
            <a:ext cx="3748271" cy="6214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err="1">
                <a:latin typeface="Times New Roman" panose="02020603050405020304" pitchFamily="18" charset="0"/>
                <a:cs typeface="Times New Roman" panose="02020603050405020304" pitchFamily="18" charset="0"/>
              </a:rPr>
              <a:t>Hướng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dẫn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Võ</a:t>
            </a:r>
            <a:r>
              <a:rPr lang="en-US" sz="2000" dirty="0">
                <a:latin typeface="Times New Roman" panose="02020603050405020304" pitchFamily="18" charset="0"/>
                <a:cs typeface="Times New Roman" panose="02020603050405020304" pitchFamily="18" charset="0"/>
              </a:rPr>
              <a:t> Đức </a:t>
            </a:r>
            <a:r>
              <a:rPr lang="en-US" sz="2000" dirty="0" err="1">
                <a:latin typeface="Times New Roman" panose="02020603050405020304" pitchFamily="18" charset="0"/>
                <a:cs typeface="Times New Roman" panose="02020603050405020304" pitchFamily="18" charset="0"/>
              </a:rPr>
              <a:t>Hoàng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err="1">
                <a:latin typeface="Cambria Math" panose="02040503050406030204" pitchFamily="18" charset="0"/>
                <a:ea typeface="Cambria Math" panose="02040503050406030204" pitchFamily="18" charset="0"/>
              </a:rPr>
              <a:t>Tổng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quan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đề</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tài</a:t>
            </a:r>
            <a:r>
              <a:rPr lang="en-US" dirty="0">
                <a:latin typeface="Cambria Math" panose="02040503050406030204" pitchFamily="18" charset="0"/>
                <a:ea typeface="Cambria Math" panose="02040503050406030204" pitchFamily="18" charset="0"/>
              </a:rPr>
              <a:t> </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43104" y="2776936"/>
            <a:ext cx="2882475" cy="823912"/>
          </a:xfrm>
        </p:spPr>
        <p:txBody>
          <a:bodyPr/>
          <a:lstStyle/>
          <a:p>
            <a:r>
              <a:rPr lang="en-US" dirty="0" err="1">
                <a:latin typeface="Cambria Math" panose="02040503050406030204" pitchFamily="18" charset="0"/>
                <a:ea typeface="Cambria Math" panose="02040503050406030204" pitchFamily="18" charset="0"/>
              </a:rPr>
              <a:t>Tác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nhân</a:t>
            </a:r>
            <a:endParaRPr lang="en-US" dirty="0">
              <a:latin typeface="Cambria Math" panose="02040503050406030204" pitchFamily="18" charset="0"/>
              <a:ea typeface="Cambria Math" panose="02040503050406030204" pitchFamily="18" charset="0"/>
            </a:endParaRP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1243104" y="3834606"/>
            <a:ext cx="2882475" cy="1997867"/>
          </a:xfrm>
        </p:spPr>
        <p:txBody>
          <a:bodyPr>
            <a:normAutofit/>
          </a:bodyPr>
          <a:lstStyle/>
          <a:p>
            <a:r>
              <a:rPr lang="en-US" dirty="0" err="1">
                <a:latin typeface="Cambria Math" panose="02040503050406030204" pitchFamily="18" charset="0"/>
                <a:ea typeface="Cambria Math" panose="02040503050406030204" pitchFamily="18" charset="0"/>
              </a:rPr>
              <a:t>Mô</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tả</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tác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nhân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của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hệ</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thống</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Các</a:t>
            </a:r>
            <a:r>
              <a:rPr lang="en-US" dirty="0">
                <a:latin typeface="Cambria Math" panose="02040503050406030204" pitchFamily="18" charset="0"/>
                <a:ea typeface="Cambria Math" panose="02040503050406030204" pitchFamily="18" charset="0"/>
              </a:rPr>
              <a:t> Association </a:t>
            </a:r>
            <a:r>
              <a:rPr lang="en-US" dirty="0" err="1">
                <a:latin typeface="Cambria Math" panose="02040503050406030204" pitchFamily="18" charset="0"/>
                <a:ea typeface="Cambria Math" panose="02040503050406030204" pitchFamily="18" charset="0"/>
              </a:rPr>
              <a:t>giữa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các</a:t>
            </a:r>
            <a:r>
              <a:rPr lang="en-US" dirty="0">
                <a:latin typeface="Cambria Math" panose="02040503050406030204" pitchFamily="18" charset="0"/>
                <a:ea typeface="Cambria Math" panose="02040503050406030204" pitchFamily="18" charset="0"/>
              </a:rPr>
              <a:t> Actor </a:t>
            </a:r>
            <a:r>
              <a:rPr lang="en-US" dirty="0" err="1">
                <a:latin typeface="Cambria Math" panose="02040503050406030204" pitchFamily="18" charset="0"/>
                <a:ea typeface="Cambria Math" panose="02040503050406030204" pitchFamily="18" charset="0"/>
              </a:rPr>
              <a:t>trong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hệ</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thống</a:t>
            </a:r>
            <a:endParaRPr lang="en-US" dirty="0">
              <a:latin typeface="Cambria Math" panose="02040503050406030204" pitchFamily="18" charset="0"/>
              <a:ea typeface="Cambria Math" panose="02040503050406030204" pitchFamily="18" charset="0"/>
            </a:endParaRP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5" y="2776936"/>
            <a:ext cx="2896671" cy="823912"/>
          </a:xfrm>
        </p:spPr>
        <p:txBody>
          <a:bodyPr/>
          <a:lstStyle/>
          <a:p>
            <a:r>
              <a:rPr lang="en-US" dirty="0" err="1">
                <a:latin typeface="Cambria Math" panose="02040503050406030204" pitchFamily="18" charset="0"/>
                <a:ea typeface="Cambria Math" panose="02040503050406030204" pitchFamily="18" charset="0"/>
              </a:rPr>
              <a:t>Các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p>
        </p:txBody>
      </p:sp>
      <p:sp>
        <p:nvSpPr>
          <p:cNvPr id="6" name="Content Placeholder 5">
            <a:extLst>
              <a:ext uri="{FF2B5EF4-FFF2-40B4-BE49-F238E27FC236}">
                <a16:creationId xmlns:a16="http://schemas.microsoft.com/office/drawing/2014/main" id="{DE1CCF0F-F0BB-42D7-B3C2-C29336739F32}"/>
              </a:ext>
            </a:extLst>
          </p:cNvPr>
          <p:cNvSpPr>
            <a:spLocks noGrp="1"/>
          </p:cNvSpPr>
          <p:nvPr>
            <p:ph sz="quarter" idx="4"/>
          </p:nvPr>
        </p:nvSpPr>
        <p:spPr>
          <a:xfrm>
            <a:off x="4647665" y="3834606"/>
            <a:ext cx="2896671" cy="1997867"/>
          </a:xfrm>
        </p:spPr>
        <p:txBody>
          <a:bodyPr>
            <a:normAutofit/>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ca </a:t>
            </a:r>
            <a:r>
              <a:rPr lang="en-US" dirty="0" err="1">
                <a:latin typeface="Cambria Math" panose="02040503050406030204" pitchFamily="18" charset="0"/>
                <a:ea typeface="Cambria Math" panose="02040503050406030204" pitchFamily="18" charset="0"/>
              </a:rPr>
              <a:t>sử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dụng</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r>
              <a:rPr lang="en-US" dirty="0">
                <a:latin typeface="Cambria Math" panose="02040503050406030204" pitchFamily="18" charset="0"/>
                <a:ea typeface="Cambria Math" panose="02040503050406030204" pitchFamily="18" charset="0"/>
              </a:rPr>
              <a:t>​​​</a:t>
            </a:r>
          </a:p>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tuần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tự</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lớp</a:t>
            </a:r>
            <a:endParaRPr lang="en-US" dirty="0">
              <a:latin typeface="Cambria Math" panose="02040503050406030204" pitchFamily="18" charset="0"/>
              <a:ea typeface="Cambria Math" panose="02040503050406030204" pitchFamily="18" charset="0"/>
            </a:endParaRP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1" y="2776936"/>
            <a:ext cx="2882475" cy="823912"/>
          </a:xfrm>
        </p:spPr>
        <p:txBody>
          <a:bodyPr/>
          <a:lstStyle/>
          <a:p>
            <a:r>
              <a:rPr lang="en-US" dirty="0" err="1">
                <a:latin typeface="Cambria Math" panose="02040503050406030204" pitchFamily="18" charset="0"/>
                <a:ea typeface="Cambria Math" panose="02040503050406030204" pitchFamily="18" charset="0"/>
              </a:rPr>
              <a:t>Cơ</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sở</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dữ</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liệu</a:t>
            </a:r>
            <a:endParaRPr lang="en-US" dirty="0">
              <a:latin typeface="Cambria Math" panose="02040503050406030204" pitchFamily="18" charset="0"/>
              <a:ea typeface="Cambria Math" panose="02040503050406030204" pitchFamily="18" charset="0"/>
            </a:endParaRP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066421" y="3834606"/>
            <a:ext cx="2882475" cy="1997867"/>
          </a:xfrm>
        </p:spPr>
        <p:txBody>
          <a:bodyPr>
            <a:normAutofit/>
          </a:bodyPr>
          <a:lstStyle/>
          <a:p>
            <a:r>
              <a:rPr lang="en-US" dirty="0">
                <a:latin typeface="Cambria Math" panose="02040503050406030204" pitchFamily="18" charset="0"/>
                <a:ea typeface="Cambria Math" panose="02040503050406030204" pitchFamily="18" charset="0"/>
              </a:rPr>
              <a:t>CSDL </a:t>
            </a:r>
            <a:r>
              <a:rPr lang="en-US" dirty="0" err="1">
                <a:latin typeface="Cambria Math" panose="02040503050406030204" pitchFamily="18" charset="0"/>
                <a:ea typeface="Cambria Math" panose="02040503050406030204" pitchFamily="18" charset="0"/>
              </a:rPr>
              <a:t>của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hệ</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thống</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Mô</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tả</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của</a:t>
            </a:r>
            <a:r>
              <a:rPr lang="en-US" dirty="0">
                <a:latin typeface="Cambria Math" panose="02040503050406030204" pitchFamily="18" charset="0"/>
                <a:ea typeface="Cambria Math" panose="02040503050406030204" pitchFamily="18" charset="0"/>
              </a:rPr>
              <a:t> CSDL</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a:t>2021</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
        <p:nvSpPr>
          <p:cNvPr id="15" name="Footer Placeholder 56">
            <a:extLst>
              <a:ext uri="{FF2B5EF4-FFF2-40B4-BE49-F238E27FC236}">
                <a16:creationId xmlns:a16="http://schemas.microsoft.com/office/drawing/2014/main" id="{30CCB3CF-172B-4C89-90CB-47639090923F}"/>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142942940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err="1">
                <a:latin typeface="Cambria Math" panose="02040503050406030204" pitchFamily="18" charset="0"/>
                <a:ea typeface="Cambria Math" panose="02040503050406030204" pitchFamily="18" charset="0"/>
              </a:rPr>
              <a:t>Mô</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tả</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tác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nhân</a:t>
            </a:r>
            <a:endParaRPr lang="en-US" dirty="0">
              <a:latin typeface="Cambria Math" panose="02040503050406030204" pitchFamily="18" charset="0"/>
              <a:ea typeface="Cambria Math" panose="02040503050406030204" pitchFamily="18" charset="0"/>
            </a:endParaRP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090862"/>
            <a:ext cx="5111750" cy="3265488"/>
          </a:xfrm>
        </p:spPr>
        <p:txBody>
          <a:bodyPr>
            <a:normAutofit fontScale="92500" lnSpcReduction="10000"/>
          </a:bodyPr>
          <a:lstStyle/>
          <a:p>
            <a:r>
              <a:rPr lang="en-US" sz="1600" dirty="0">
                <a:latin typeface="Cambria Math" panose="02040503050406030204" pitchFamily="18" charset="0"/>
                <a:ea typeface="Cambria Math" panose="02040503050406030204" pitchFamily="18" charset="0"/>
              </a:rPr>
              <a:t>Bao </a:t>
            </a:r>
            <a:r>
              <a:rPr lang="en-US" sz="1600" dirty="0" err="1">
                <a:latin typeface="Cambria Math" panose="02040503050406030204" pitchFamily="18" charset="0"/>
                <a:ea typeface="Cambria Math" panose="02040503050406030204" pitchFamily="18" charset="0"/>
              </a:rPr>
              <a:t>gồm</a:t>
            </a:r>
            <a:r>
              <a:rPr lang="en-US" sz="1600" dirty="0">
                <a:latin typeface="Cambria Math" panose="02040503050406030204" pitchFamily="18" charset="0"/>
                <a:ea typeface="Cambria Math" panose="02040503050406030204" pitchFamily="18" charset="0"/>
              </a:rPr>
              <a:t> 2 </a:t>
            </a:r>
            <a:r>
              <a:rPr lang="en-US" sz="1600" dirty="0" err="1">
                <a:latin typeface="Cambria Math" panose="02040503050406030204" pitchFamily="18" charset="0"/>
                <a:ea typeface="Cambria Math" panose="02040503050406030204" pitchFamily="18" charset="0"/>
              </a:rPr>
              <a:t>tác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nhân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chính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và</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hệ</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thống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để</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xác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nhận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thông</a:t>
            </a:r>
            <a:r>
              <a:rPr lang="en-US" sz="1600" dirty="0">
                <a:latin typeface="Cambria Math" panose="02040503050406030204" pitchFamily="18" charset="0"/>
                <a:ea typeface="Cambria Math" panose="02040503050406030204" pitchFamily="18" charset="0"/>
              </a:rPr>
              <a:t> tin</a:t>
            </a:r>
          </a:p>
          <a:p>
            <a:pPr marL="285750" indent="-285750">
              <a:buFont typeface="Arial" panose="020B0604020202020204" pitchFamily="34" charset="0"/>
              <a:buChar char="•"/>
            </a:pPr>
            <a:r>
              <a:rPr lang="en-US" sz="1600" dirty="0" err="1">
                <a:latin typeface="Cambria Math" panose="02040503050406030204" pitchFamily="18" charset="0"/>
                <a:ea typeface="Cambria Math" panose="02040503050406030204" pitchFamily="18" charset="0"/>
              </a:rPr>
              <a:t>Người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dùng</a:t>
            </a:r>
            <a:r>
              <a:rPr lang="en-US" sz="1600" dirty="0">
                <a:latin typeface="Cambria Math" panose="02040503050406030204" pitchFamily="18" charset="0"/>
                <a:ea typeface="Cambria Math" panose="02040503050406030204" pitchFamily="18" charset="0"/>
              </a:rPr>
              <a:t> (User) : ​</a:t>
            </a:r>
            <a:r>
              <a:rPr lang="en-US" sz="1600" dirty="0" err="1">
                <a:latin typeface="Cambria Math" panose="02040503050406030204" pitchFamily="18" charset="0"/>
                <a:ea typeface="Cambria Math" panose="02040503050406030204" pitchFamily="18" charset="0"/>
              </a:rPr>
              <a:t>Hệ</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thống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tạo</a:t>
            </a:r>
            <a:r>
              <a:rPr lang="en-US" sz="1600" dirty="0">
                <a:latin typeface="Cambria Math" panose="02040503050406030204" pitchFamily="18" charset="0"/>
                <a:ea typeface="Cambria Math" panose="02040503050406030204" pitchFamily="18" charset="0"/>
              </a:rPr>
              <a:t> ra </a:t>
            </a:r>
            <a:r>
              <a:rPr lang="en-US" sz="1600" dirty="0" err="1">
                <a:latin typeface="Cambria Math" panose="02040503050406030204" pitchFamily="18" charset="0"/>
                <a:ea typeface="Cambria Math" panose="02040503050406030204" pitchFamily="18" charset="0"/>
              </a:rPr>
              <a:t>để</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phục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vụ</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đối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tượng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này</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cung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cấp</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các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quyền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cơ</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bản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cho</a:t>
            </a:r>
            <a:r>
              <a:rPr lang="en-US" sz="1600" dirty="0">
                <a:latin typeface="Cambria Math" panose="02040503050406030204" pitchFamily="18" charset="0"/>
                <a:ea typeface="Cambria Math" panose="02040503050406030204" pitchFamily="18" charset="0"/>
              </a:rPr>
              <a:t> User (</a:t>
            </a:r>
            <a:r>
              <a:rPr lang="en-US" sz="1600" dirty="0" err="1">
                <a:latin typeface="Cambria Math" panose="02040503050406030204" pitchFamily="18" charset="0"/>
                <a:ea typeface="Cambria Math" panose="02040503050406030204" pitchFamily="18" charset="0"/>
              </a:rPr>
              <a:t>Như</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xem</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sản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phẩm</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mua</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sản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phẩm</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thêm</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sản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phẩm</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vào</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giỏ</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hàng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thực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hiện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thanh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toán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cũng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như</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chỉnh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sửa</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thông</a:t>
            </a:r>
            <a:r>
              <a:rPr lang="en-US" sz="1600" dirty="0">
                <a:latin typeface="Cambria Math" panose="02040503050406030204" pitchFamily="18" charset="0"/>
                <a:ea typeface="Cambria Math" panose="02040503050406030204" pitchFamily="18" charset="0"/>
              </a:rPr>
              <a:t> tin </a:t>
            </a:r>
            <a:r>
              <a:rPr lang="en-US" sz="1600" dirty="0" err="1">
                <a:latin typeface="Cambria Math" panose="02040503050406030204" pitchFamily="18" charset="0"/>
                <a:ea typeface="Cambria Math" panose="02040503050406030204" pitchFamily="18" charset="0"/>
              </a:rPr>
              <a:t>cá</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nhân</a:t>
            </a:r>
            <a:r>
              <a:rPr lang="en-US" sz="1600" dirty="0">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r>
              <a:rPr lang="en-US" sz="1600" dirty="0" err="1">
                <a:latin typeface="Cambria Math" panose="02040503050406030204" pitchFamily="18" charset="0"/>
                <a:ea typeface="Cambria Math" panose="02040503050406030204" pitchFamily="18" charset="0"/>
              </a:rPr>
              <a:t>Quản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lí</a:t>
            </a:r>
            <a:r>
              <a:rPr lang="en-US" sz="1600" dirty="0">
                <a:latin typeface="Cambria Math" panose="02040503050406030204" pitchFamily="18" charset="0"/>
                <a:ea typeface="Cambria Math" panose="02040503050406030204" pitchFamily="18" charset="0"/>
              </a:rPr>
              <a:t> (Admin): </a:t>
            </a:r>
            <a:r>
              <a:rPr lang="en-US" sz="1600" dirty="0" err="1">
                <a:latin typeface="Cambria Math" panose="02040503050406030204" pitchFamily="18" charset="0"/>
                <a:ea typeface="Cambria Math" panose="02040503050406030204" pitchFamily="18" charset="0"/>
              </a:rPr>
              <a:t>Phục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vụ</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các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chức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năng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chuyên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trách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của</a:t>
            </a:r>
            <a:r>
              <a:rPr lang="en-US" sz="1600" dirty="0">
                <a:latin typeface="Cambria Math" panose="02040503050406030204" pitchFamily="18" charset="0"/>
                <a:ea typeface="Cambria Math" panose="02040503050406030204" pitchFamily="18" charset="0"/>
              </a:rPr>
              <a:t> Admin </a:t>
            </a:r>
            <a:r>
              <a:rPr lang="en-US" sz="1600" dirty="0" err="1">
                <a:latin typeface="Cambria Math" panose="02040503050406030204" pitchFamily="18" charset="0"/>
                <a:ea typeface="Cambria Math" panose="02040503050406030204" pitchFamily="18" charset="0"/>
              </a:rPr>
              <a:t>như</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là</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hệ</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thống</a:t>
            </a:r>
            <a:r>
              <a:rPr lang="en-US" sz="1600" dirty="0">
                <a:latin typeface="Cambria Math" panose="02040503050406030204" pitchFamily="18" charset="0"/>
                <a:ea typeface="Cambria Math" panose="02040503050406030204" pitchFamily="18" charset="0"/>
              </a:rPr>
              <a:t> QL </a:t>
            </a:r>
            <a:r>
              <a:rPr lang="en-US" sz="1600" dirty="0" err="1">
                <a:latin typeface="Cambria Math" panose="02040503050406030204" pitchFamily="18" charset="0"/>
                <a:ea typeface="Cambria Math" panose="02040503050406030204" pitchFamily="18" charset="0"/>
              </a:rPr>
              <a:t>sách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và</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các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thanh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toán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của</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khác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hàng</a:t>
            </a:r>
            <a:r>
              <a:rPr lang="en-US" sz="1600" dirty="0">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r>
              <a:rPr lang="en-US" sz="1600" dirty="0" err="1">
                <a:latin typeface="Cambria Math" panose="02040503050406030204" pitchFamily="18" charset="0"/>
                <a:ea typeface="Cambria Math" panose="02040503050406030204" pitchFamily="18" charset="0"/>
              </a:rPr>
              <a:t>Hệ</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thống</a:t>
            </a:r>
            <a:r>
              <a:rPr lang="en-US" sz="1600" dirty="0">
                <a:latin typeface="Cambria Math" panose="02040503050406030204" pitchFamily="18" charset="0"/>
                <a:ea typeface="Cambria Math" panose="02040503050406030204" pitchFamily="18" charset="0"/>
              </a:rPr>
              <a:t> Provider: </a:t>
            </a:r>
            <a:r>
              <a:rPr lang="en-US" sz="1600" dirty="0" err="1">
                <a:latin typeface="Cambria Math" panose="02040503050406030204" pitchFamily="18" charset="0"/>
                <a:ea typeface="Cambria Math" panose="02040503050406030204" pitchFamily="18" charset="0"/>
              </a:rPr>
              <a:t>Cung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cấp</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các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yêu</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cầu</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cho</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người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dùng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về</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việc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thay</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đổi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sản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phẩm</a:t>
            </a:r>
            <a:r>
              <a:rPr lang="en-US" sz="1600" dirty="0">
                <a:latin typeface="Cambria Math" panose="02040503050406030204" pitchFamily="18" charset="0"/>
                <a:ea typeface="Cambria Math" panose="02040503050406030204" pitchFamily="18" charset="0"/>
              </a:rPr>
              <a:t> hay </a:t>
            </a:r>
            <a:r>
              <a:rPr lang="en-US" sz="1600" dirty="0" err="1">
                <a:latin typeface="Cambria Math" panose="02040503050406030204" pitchFamily="18" charset="0"/>
                <a:ea typeface="Cambria Math" panose="02040503050406030204" pitchFamily="18" charset="0"/>
              </a:rPr>
              <a:t>là</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thông</a:t>
            </a:r>
            <a:r>
              <a:rPr lang="en-US" sz="1600" dirty="0">
                <a:latin typeface="Cambria Math" panose="02040503050406030204" pitchFamily="18" charset="0"/>
                <a:ea typeface="Cambria Math" panose="02040503050406030204" pitchFamily="18" charset="0"/>
              </a:rPr>
              <a:t> tin </a:t>
            </a:r>
            <a:r>
              <a:rPr lang="en-US" sz="1600" dirty="0" err="1">
                <a:latin typeface="Cambria Math" panose="02040503050406030204" pitchFamily="18" charset="0"/>
                <a:ea typeface="Cambria Math" panose="02040503050406030204" pitchFamily="18" charset="0"/>
              </a:rPr>
              <a:t>mất</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khẩu</a:t>
            </a:r>
            <a:r>
              <a:rPr lang="en-US" sz="1600" dirty="0">
                <a:latin typeface="Cambria Math" panose="02040503050406030204" pitchFamily="18" charset="0"/>
                <a:ea typeface="Cambria Math" panose="02040503050406030204" pitchFamily="18" charset="0"/>
              </a:rPr>
              <a:t> qua </a:t>
            </a:r>
            <a:r>
              <a:rPr lang="en-US" sz="1600" dirty="0" err="1">
                <a:latin typeface="Cambria Math" panose="02040503050406030204" pitchFamily="18" charset="0"/>
                <a:ea typeface="Cambria Math" panose="02040503050406030204" pitchFamily="18" charset="0"/>
              </a:rPr>
              <a:t>hệ</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thống</a:t>
            </a:r>
            <a:r>
              <a:rPr lang="en-US" sz="1600" dirty="0">
                <a:latin typeface="Cambria Math" panose="02040503050406030204" pitchFamily="18" charset="0"/>
                <a:ea typeface="Cambria Math" panose="02040503050406030204" pitchFamily="18" charset="0"/>
              </a:rPr>
              <a:t> Email </a:t>
            </a:r>
            <a:r>
              <a:rPr lang="en-US" sz="1600" dirty="0" err="1">
                <a:latin typeface="Cambria Math" panose="02040503050406030204" pitchFamily="18" charset="0"/>
                <a:ea typeface="Cambria Math" panose="02040503050406030204" pitchFamily="18" charset="0"/>
              </a:rPr>
              <a:t>người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dùng</a:t>
            </a:r>
            <a:r>
              <a:rPr lang="en-US" sz="1600" dirty="0">
                <a:latin typeface="Cambria Math" panose="02040503050406030204" pitchFamily="18" charset="0"/>
                <a:ea typeface="Cambria Math" panose="02040503050406030204" pitchFamily="18" charset="0"/>
              </a:rPr>
              <a: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2021</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7" name="Footer Placeholder 56">
            <a:extLst>
              <a:ext uri="{FF2B5EF4-FFF2-40B4-BE49-F238E27FC236}">
                <a16:creationId xmlns:a16="http://schemas.microsoft.com/office/drawing/2014/main" id="{AD6DE032-0483-449B-BD9D-6B565274467B}"/>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174286162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8D48BB-F43F-4339-A4AC-4E2E3136FE48}"/>
              </a:ext>
            </a:extLst>
          </p:cNvPr>
          <p:cNvSpPr>
            <a:spLocks noGrp="1"/>
          </p:cNvSpPr>
          <p:nvPr>
            <p:ph type="title"/>
          </p:nvPr>
        </p:nvSpPr>
        <p:spPr>
          <a:xfrm>
            <a:off x="8011450" y="4938621"/>
            <a:ext cx="4825661" cy="1204912"/>
          </a:xfrm>
        </p:spPr>
        <p:txBody>
          <a:bodyPr anchor="b">
            <a:normAutofit/>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ca </a:t>
            </a:r>
            <a:r>
              <a:rPr lang="en-US" dirty="0" err="1">
                <a:latin typeface="Cambria Math" panose="02040503050406030204" pitchFamily="18" charset="0"/>
                <a:ea typeface="Cambria Math" panose="02040503050406030204" pitchFamily="18" charset="0"/>
              </a:rPr>
              <a:t>sử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dụng</a:t>
            </a:r>
            <a:endParaRPr lang="en-US" dirty="0">
              <a:latin typeface="Cambria Math" panose="02040503050406030204" pitchFamily="18" charset="0"/>
              <a:ea typeface="Cambria Math" panose="02040503050406030204" pitchFamily="18" charset="0"/>
            </a:endParaRPr>
          </a:p>
        </p:txBody>
      </p:sp>
      <p:sp>
        <p:nvSpPr>
          <p:cNvPr id="32" name="Text Placeholder 2">
            <a:extLst>
              <a:ext uri="{FF2B5EF4-FFF2-40B4-BE49-F238E27FC236}">
                <a16:creationId xmlns:a16="http://schemas.microsoft.com/office/drawing/2014/main" id="{7B3BEE4B-364C-48E0-A5BE-21AB1003505D}"/>
              </a:ext>
            </a:extLst>
          </p:cNvPr>
          <p:cNvSpPr>
            <a:spLocks noGrp="1"/>
          </p:cNvSpPr>
          <p:nvPr>
            <p:ph type="body" idx="1"/>
          </p:nvPr>
        </p:nvSpPr>
        <p:spPr>
          <a:xfrm>
            <a:off x="1353609" y="5541077"/>
            <a:ext cx="5111750" cy="247741"/>
          </a:xfrm>
        </p:spPr>
        <p:txBody>
          <a:bodyPr>
            <a:normAutofit fontScale="25000" lnSpcReduction="20000"/>
          </a:bodyPr>
          <a:lstStyle/>
          <a:p>
            <a:pPr marL="0" marR="0" indent="457200" algn="just">
              <a:lnSpc>
                <a:spcPct val="115000"/>
              </a:lnSpc>
              <a:spcBef>
                <a:spcPts val="0"/>
              </a:spcBef>
              <a:spcAft>
                <a:spcPts val="0"/>
              </a:spcAft>
            </a:pPr>
            <a:r>
              <a:rPr lang="en-US" sz="5600" b="1" dirty="0" err="1">
                <a:effectLst/>
                <a:latin typeface="Cambria Math" panose="02040503050406030204" pitchFamily="18" charset="0"/>
                <a:ea typeface="Cambria Math" panose="02040503050406030204" pitchFamily="18" charset="0"/>
                <a:cs typeface="Times New Roman" panose="02020603050405020304" pitchFamily="18" charset="0"/>
              </a:rPr>
              <a:t>Hình</a:t>
            </a:r>
            <a:r>
              <a:rPr lang="en-US" sz="5600" b="1" dirty="0">
                <a:effectLst/>
                <a:latin typeface="Cambria Math" panose="02040503050406030204" pitchFamily="18" charset="0"/>
                <a:ea typeface="Cambria Math" panose="02040503050406030204" pitchFamily="18" charset="0"/>
                <a:cs typeface="Times New Roman" panose="02020603050405020304" pitchFamily="18" charset="0"/>
              </a:rPr>
              <a:t> 1: </a:t>
            </a:r>
            <a:r>
              <a:rPr lang="en-US" sz="5600" b="1" dirty="0" err="1">
                <a:effectLst/>
                <a:latin typeface="Cambria Math" panose="02040503050406030204" pitchFamily="18" charset="0"/>
                <a:ea typeface="Cambria Math" panose="02040503050406030204" pitchFamily="18" charset="0"/>
                <a:cs typeface="Times New Roman" panose="02020603050405020304" pitchFamily="18" charset="0"/>
              </a:rPr>
              <a:t>Sơ</a:t>
            </a:r>
            <a:r>
              <a:rPr lang="en-US" sz="5600" b="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effectLst/>
                <a:latin typeface="Cambria Math" panose="02040503050406030204" pitchFamily="18" charset="0"/>
                <a:ea typeface="Cambria Math" panose="02040503050406030204" pitchFamily="18" charset="0"/>
                <a:cs typeface="Times New Roman" panose="02020603050405020304" pitchFamily="18" charset="0"/>
              </a:rPr>
              <a:t>đồ</a:t>
            </a:r>
            <a:r>
              <a:rPr lang="en-US" sz="5600" b="1" dirty="0">
                <a:effectLst/>
                <a:latin typeface="Cambria Math" panose="02040503050406030204" pitchFamily="18" charset="0"/>
                <a:ea typeface="Cambria Math" panose="02040503050406030204" pitchFamily="18" charset="0"/>
                <a:cs typeface="Times New Roman" panose="02020603050405020304" pitchFamily="18" charset="0"/>
              </a:rPr>
              <a:t> Use-Case </a:t>
            </a:r>
            <a:r>
              <a:rPr lang="en-US" sz="5600" b="1" dirty="0" err="1">
                <a:effectLst/>
                <a:latin typeface="Cambria Math" panose="02040503050406030204" pitchFamily="18" charset="0"/>
                <a:ea typeface="Cambria Math" panose="02040503050406030204" pitchFamily="18" charset="0"/>
                <a:cs typeface="Times New Roman" panose="02020603050405020304" pitchFamily="18" charset="0"/>
              </a:rPr>
              <a:t>tổng</a:t>
            </a:r>
            <a:r>
              <a:rPr lang="en-US" sz="5600" b="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effectLst/>
                <a:latin typeface="Cambria Math" panose="02040503050406030204" pitchFamily="18" charset="0"/>
                <a:ea typeface="Cambria Math" panose="02040503050406030204" pitchFamily="18" charset="0"/>
                <a:cs typeface="Times New Roman" panose="02020603050405020304" pitchFamily="18" charset="0"/>
              </a:rPr>
              <a:t>quan</a:t>
            </a:r>
            <a:r>
              <a:rPr lang="en-US" sz="5600" b="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effectLst/>
                <a:latin typeface="Cambria Math" panose="02040503050406030204" pitchFamily="18" charset="0"/>
                <a:ea typeface="Cambria Math" panose="02040503050406030204" pitchFamily="18" charset="0"/>
                <a:cs typeface="Times New Roman" panose="02020603050405020304" pitchFamily="18" charset="0"/>
              </a:rPr>
              <a:t>của</a:t>
            </a:r>
            <a:r>
              <a:rPr lang="en-US" sz="5600" b="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effectLst/>
                <a:latin typeface="Cambria Math" panose="02040503050406030204" pitchFamily="18" charset="0"/>
                <a:ea typeface="Cambria Math" panose="02040503050406030204" pitchFamily="18" charset="0"/>
                <a:cs typeface="Times New Roman" panose="02020603050405020304" pitchFamily="18" charset="0"/>
              </a:rPr>
              <a:t>toàn</a:t>
            </a:r>
            <a:r>
              <a:rPr lang="en-US" sz="5600" b="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effectLst/>
                <a:latin typeface="Cambria Math" panose="02040503050406030204" pitchFamily="18" charset="0"/>
                <a:ea typeface="Cambria Math" panose="02040503050406030204" pitchFamily="18" charset="0"/>
                <a:cs typeface="Times New Roman" panose="02020603050405020304" pitchFamily="18" charset="0"/>
              </a:rPr>
              <a:t>bộ</a:t>
            </a:r>
            <a:r>
              <a:rPr lang="en-US" sz="5600" b="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effectLst/>
                <a:latin typeface="Cambria Math" panose="02040503050406030204" pitchFamily="18" charset="0"/>
                <a:ea typeface="Cambria Math" panose="02040503050406030204" pitchFamily="18" charset="0"/>
                <a:cs typeface="Times New Roman" panose="02020603050405020304" pitchFamily="18" charset="0"/>
              </a:rPr>
              <a:t>hệ</a:t>
            </a:r>
            <a:r>
              <a:rPr lang="en-US" sz="5600" b="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effectLst/>
                <a:latin typeface="Cambria Math" panose="02040503050406030204" pitchFamily="18" charset="0"/>
                <a:ea typeface="Cambria Math" panose="02040503050406030204" pitchFamily="18" charset="0"/>
                <a:cs typeface="Times New Roman" panose="02020603050405020304" pitchFamily="18" charset="0"/>
              </a:rPr>
              <a:t>thống</a:t>
            </a:r>
            <a:endParaRPr lang="en-US" sz="56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45720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FF0A8214-A89B-4261-AA55-CC8A5E066067}"/>
              </a:ext>
            </a:extLst>
          </p:cNvPr>
          <p:cNvSpPr>
            <a:spLocks noGrp="1"/>
          </p:cNvSpPr>
          <p:nvPr>
            <p:ph type="dt" sz="half" idx="10"/>
          </p:nvPr>
        </p:nvSpPr>
        <p:spPr>
          <a:xfrm>
            <a:off x="838200" y="6356350"/>
            <a:ext cx="1219200" cy="365125"/>
          </a:xfrm>
        </p:spPr>
        <p:txBody>
          <a:bodyPr anchor="ctr">
            <a:normAutofit/>
          </a:bodyPr>
          <a:lstStyle/>
          <a:p>
            <a:pPr>
              <a:spcAft>
                <a:spcPts val="600"/>
              </a:spcAft>
            </a:pPr>
            <a:r>
              <a:rPr lang="en-US" dirty="0"/>
              <a:t>2021</a:t>
            </a:r>
          </a:p>
        </p:txBody>
      </p:sp>
      <p:sp>
        <p:nvSpPr>
          <p:cNvPr id="6" name="Slide Number Placeholder 5">
            <a:extLst>
              <a:ext uri="{FF2B5EF4-FFF2-40B4-BE49-F238E27FC236}">
                <a16:creationId xmlns:a16="http://schemas.microsoft.com/office/drawing/2014/main" id="{C68D638A-A0AD-4418-B18A-71940CAD8D9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pic>
        <p:nvPicPr>
          <p:cNvPr id="28" name="Picture 27">
            <a:extLst>
              <a:ext uri="{FF2B5EF4-FFF2-40B4-BE49-F238E27FC236}">
                <a16:creationId xmlns:a16="http://schemas.microsoft.com/office/drawing/2014/main" id="{14757946-0C75-473E-ADCD-C0C47B94781B}"/>
              </a:ext>
            </a:extLst>
          </p:cNvPr>
          <p:cNvPicPr>
            <a:picLocks noChangeAspect="1"/>
          </p:cNvPicPr>
          <p:nvPr/>
        </p:nvPicPr>
        <p:blipFill>
          <a:blip r:embed="rId2"/>
          <a:stretch>
            <a:fillRect/>
          </a:stretch>
        </p:blipFill>
        <p:spPr>
          <a:xfrm>
            <a:off x="1251497" y="496673"/>
            <a:ext cx="5315975" cy="4900950"/>
          </a:xfrm>
          <a:prstGeom prst="rect">
            <a:avLst/>
          </a:prstGeom>
        </p:spPr>
      </p:pic>
      <p:sp>
        <p:nvSpPr>
          <p:cNvPr id="30" name="Footer Placeholder 56">
            <a:extLst>
              <a:ext uri="{FF2B5EF4-FFF2-40B4-BE49-F238E27FC236}">
                <a16:creationId xmlns:a16="http://schemas.microsoft.com/office/drawing/2014/main" id="{604B28FC-CECD-4985-94D0-F0BD7AFD4F0F}"/>
              </a:ext>
            </a:extLst>
          </p:cNvPr>
          <p:cNvSpPr>
            <a:spLocks noGrp="1"/>
          </p:cNvSpPr>
          <p:nvPr>
            <p:ph type="ftr" sz="quarter" idx="11"/>
          </p:nvPr>
        </p:nvSpPr>
        <p:spPr>
          <a:xfrm>
            <a:off x="1981200" y="6356349"/>
            <a:ext cx="4114800" cy="365125"/>
          </a:xfrm>
        </p:spPr>
        <p:txBody>
          <a:bodyPr/>
          <a:lstStyle/>
          <a:p>
            <a:r>
              <a:rPr lang="en-US" dirty="0"/>
              <a:t>PBL3: WEBSITE BÁN SÁCH ONLINE</a:t>
            </a:r>
          </a:p>
        </p:txBody>
      </p:sp>
    </p:spTree>
    <p:extLst>
      <p:ext uri="{BB962C8B-B14F-4D97-AF65-F5344CB8AC3E}">
        <p14:creationId xmlns:p14="http://schemas.microsoft.com/office/powerpoint/2010/main" val="140623443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C2FB7DF-7115-4937-8BBF-4915F21D7449}"/>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0E25FB63-EE24-4BA5-A238-6DFFF4D0CB5D}"/>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
        <p:nvSpPr>
          <p:cNvPr id="7" name="Title 8">
            <a:extLst>
              <a:ext uri="{FF2B5EF4-FFF2-40B4-BE49-F238E27FC236}">
                <a16:creationId xmlns:a16="http://schemas.microsoft.com/office/drawing/2014/main" id="{C13CA5E9-86E5-49A9-BA68-AAFE1DD28E4B}"/>
              </a:ext>
            </a:extLst>
          </p:cNvPr>
          <p:cNvSpPr>
            <a:spLocks noGrp="1"/>
          </p:cNvSpPr>
          <p:nvPr>
            <p:ph type="title"/>
          </p:nvPr>
        </p:nvSpPr>
        <p:spPr>
          <a:xfrm>
            <a:off x="8011450" y="4938621"/>
            <a:ext cx="4825661" cy="1204912"/>
          </a:xfrm>
        </p:spPr>
        <p:txBody>
          <a:bodyPr anchor="b">
            <a:normAutofit/>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ca </a:t>
            </a:r>
            <a:r>
              <a:rPr lang="en-US" dirty="0" err="1">
                <a:latin typeface="Cambria Math" panose="02040503050406030204" pitchFamily="18" charset="0"/>
                <a:ea typeface="Cambria Math" panose="02040503050406030204" pitchFamily="18" charset="0"/>
              </a:rPr>
              <a:t>sử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dụng</a:t>
            </a:r>
            <a:endParaRPr lang="en-US" dirty="0">
              <a:latin typeface="Cambria Math" panose="02040503050406030204" pitchFamily="18" charset="0"/>
              <a:ea typeface="Cambria Math" panose="02040503050406030204" pitchFamily="18" charset="0"/>
            </a:endParaRPr>
          </a:p>
        </p:txBody>
      </p:sp>
      <p:sp>
        <p:nvSpPr>
          <p:cNvPr id="13" name="Text Placeholder 2">
            <a:extLst>
              <a:ext uri="{FF2B5EF4-FFF2-40B4-BE49-F238E27FC236}">
                <a16:creationId xmlns:a16="http://schemas.microsoft.com/office/drawing/2014/main" id="{070DF51D-9641-4F7D-A086-457886EB2D6F}"/>
              </a:ext>
            </a:extLst>
          </p:cNvPr>
          <p:cNvSpPr txBox="1">
            <a:spLocks/>
          </p:cNvSpPr>
          <p:nvPr/>
        </p:nvSpPr>
        <p:spPr>
          <a:xfrm>
            <a:off x="9717853" y="1608422"/>
            <a:ext cx="2400165" cy="850693"/>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indent="457200" algn="just">
              <a:lnSpc>
                <a:spcPct val="115000"/>
              </a:lnSpc>
              <a:spcBef>
                <a:spcPts val="0"/>
              </a:spcBef>
            </a:pPr>
            <a:r>
              <a:rPr lang="en-US" sz="5600" b="1" dirty="0" err="1">
                <a:latin typeface="Cambria Math" panose="02040503050406030204" pitchFamily="18" charset="0"/>
                <a:ea typeface="Cambria Math" panose="02040503050406030204" pitchFamily="18" charset="0"/>
                <a:cs typeface="Times New Roman" panose="02020603050405020304" pitchFamily="18" charset="0"/>
              </a:rPr>
              <a:t>Hình</a:t>
            </a:r>
            <a:r>
              <a:rPr lang="en-US" sz="5600" b="1" dirty="0">
                <a:latin typeface="Cambria Math" panose="02040503050406030204" pitchFamily="18" charset="0"/>
                <a:ea typeface="Cambria Math" panose="02040503050406030204" pitchFamily="18" charset="0"/>
                <a:cs typeface="Times New Roman" panose="02020603050405020304" pitchFamily="18" charset="0"/>
              </a:rPr>
              <a:t> 1: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Sơ</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đồ</a:t>
            </a:r>
            <a:r>
              <a:rPr lang="en-US" sz="5600" b="1" dirty="0">
                <a:latin typeface="Cambria Math" panose="02040503050406030204" pitchFamily="18" charset="0"/>
                <a:ea typeface="Cambria Math" panose="02040503050406030204" pitchFamily="18" charset="0"/>
                <a:cs typeface="Times New Roman" panose="02020603050405020304" pitchFamily="18" charset="0"/>
              </a:rPr>
              <a:t> Use-Case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tổng</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quan</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của</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toàn</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bộ</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hệ</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thống</a:t>
            </a:r>
            <a:endParaRPr lang="en-US" sz="5600" dirty="0">
              <a:latin typeface="Cambria Math" panose="02040503050406030204" pitchFamily="18" charset="0"/>
              <a:ea typeface="Cambria Math" panose="02040503050406030204" pitchFamily="18" charset="0"/>
              <a:cs typeface="Times New Roman" panose="02020603050405020304" pitchFamily="18" charset="0"/>
            </a:endParaRPr>
          </a:p>
          <a:p>
            <a:pPr indent="457200" algn="just">
              <a:lnSpc>
                <a:spcPct val="115000"/>
              </a:lnSpc>
              <a:spcBef>
                <a:spcPts val="0"/>
              </a:spcBef>
            </a:pPr>
            <a:r>
              <a:rPr lang="en-US" sz="1800" dirty="0">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4" name="Picture 13" descr="Diagram&#10;&#10;Description automatically generated">
            <a:extLst>
              <a:ext uri="{FF2B5EF4-FFF2-40B4-BE49-F238E27FC236}">
                <a16:creationId xmlns:a16="http://schemas.microsoft.com/office/drawing/2014/main" id="{677C5F49-C3DC-41C5-AFE8-2445E71E68D7}"/>
              </a:ext>
            </a:extLst>
          </p:cNvPr>
          <p:cNvPicPr/>
          <p:nvPr/>
        </p:nvPicPr>
        <p:blipFill>
          <a:blip r:embed="rId2">
            <a:extLst>
              <a:ext uri="{28A0092B-C50C-407E-A947-70E740481C1C}">
                <a14:useLocalDpi xmlns:a14="http://schemas.microsoft.com/office/drawing/2010/main" val="0"/>
              </a:ext>
            </a:extLst>
          </a:blip>
          <a:stretch>
            <a:fillRect/>
          </a:stretch>
        </p:blipFill>
        <p:spPr>
          <a:xfrm>
            <a:off x="1353609" y="626650"/>
            <a:ext cx="6165777" cy="4531276"/>
          </a:xfrm>
          <a:prstGeom prst="rect">
            <a:avLst/>
          </a:prstGeom>
        </p:spPr>
      </p:pic>
      <p:sp>
        <p:nvSpPr>
          <p:cNvPr id="17" name="Text Placeholder 2">
            <a:extLst>
              <a:ext uri="{FF2B5EF4-FFF2-40B4-BE49-F238E27FC236}">
                <a16:creationId xmlns:a16="http://schemas.microsoft.com/office/drawing/2014/main" id="{C0D62066-3421-4E08-A6C3-083453C1EA3B}"/>
              </a:ext>
            </a:extLst>
          </p:cNvPr>
          <p:cNvSpPr txBox="1">
            <a:spLocks/>
          </p:cNvSpPr>
          <p:nvPr/>
        </p:nvSpPr>
        <p:spPr>
          <a:xfrm>
            <a:off x="2463800" y="5541077"/>
            <a:ext cx="3270651" cy="310965"/>
          </a:xfrm>
          <a:prstGeom prst="rect">
            <a:avLst/>
          </a:prstGeom>
        </p:spPr>
        <p:txBody>
          <a:bodyPr vert="horz" lIns="91440" tIns="45720" rIns="91440" bIns="45720" rtlCol="0">
            <a:normAutofit fontScale="4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indent="457200" algn="just">
              <a:lnSpc>
                <a:spcPct val="115000"/>
              </a:lnSpc>
              <a:spcBef>
                <a:spcPts val="0"/>
              </a:spcBef>
            </a:pPr>
            <a:r>
              <a:rPr lang="en-US" sz="2900" b="1" dirty="0" err="1">
                <a:latin typeface="Cambria Math" panose="02040503050406030204" pitchFamily="18" charset="0"/>
                <a:ea typeface="Cambria Math" panose="02040503050406030204" pitchFamily="18" charset="0"/>
              </a:rPr>
              <a:t>Hình</a:t>
            </a:r>
            <a:r>
              <a:rPr lang="en-US" sz="2900" b="1" dirty="0">
                <a:latin typeface="Cambria Math" panose="02040503050406030204" pitchFamily="18" charset="0"/>
                <a:ea typeface="Cambria Math" panose="02040503050406030204" pitchFamily="18" charset="0"/>
              </a:rPr>
              <a:t> 2: Block UC </a:t>
            </a:r>
            <a:r>
              <a:rPr lang="en-US" sz="2900" b="1" dirty="0" err="1">
                <a:latin typeface="Cambria Math" panose="02040503050406030204" pitchFamily="18" charset="0"/>
                <a:ea typeface="Cambria Math" panose="02040503050406030204" pitchFamily="18" charset="0"/>
              </a:rPr>
              <a:t>của</a:t>
            </a:r>
            <a:r>
              <a:rPr lang="en-US" sz="2900" b="1" dirty="0">
                <a:latin typeface="Cambria Math" panose="02040503050406030204" pitchFamily="18" charset="0"/>
                <a:ea typeface="Cambria Math" panose="02040503050406030204" pitchFamily="18" charset="0"/>
              </a:rPr>
              <a:t> User</a:t>
            </a:r>
            <a:r>
              <a:rPr lang="en-US" sz="2900" dirty="0">
                <a:latin typeface="Cambria Math" panose="02040503050406030204" pitchFamily="18" charset="0"/>
                <a:ea typeface="Cambria Math" panose="02040503050406030204" pitchFamily="18" charset="0"/>
                <a:cs typeface="Times New Roman" panose="02020603050405020304" pitchFamily="18" charset="0"/>
              </a:rPr>
              <a:t> </a:t>
            </a:r>
          </a:p>
          <a:p>
            <a:endParaRPr lang="en-US" dirty="0"/>
          </a:p>
        </p:txBody>
      </p:sp>
      <p:sp>
        <p:nvSpPr>
          <p:cNvPr id="20" name="Footer Placeholder 56">
            <a:extLst>
              <a:ext uri="{FF2B5EF4-FFF2-40B4-BE49-F238E27FC236}">
                <a16:creationId xmlns:a16="http://schemas.microsoft.com/office/drawing/2014/main" id="{CFDBB743-78CD-43EF-A31E-345556CCA18A}"/>
              </a:ext>
            </a:extLst>
          </p:cNvPr>
          <p:cNvSpPr>
            <a:spLocks noGrp="1"/>
          </p:cNvSpPr>
          <p:nvPr>
            <p:ph type="ftr" sz="quarter" idx="11"/>
          </p:nvPr>
        </p:nvSpPr>
        <p:spPr>
          <a:xfrm>
            <a:off x="2041725" y="6311900"/>
            <a:ext cx="4114800" cy="365125"/>
          </a:xfrm>
        </p:spPr>
        <p:txBody>
          <a:bodyPr/>
          <a:lstStyle/>
          <a:p>
            <a:r>
              <a:rPr lang="en-US" dirty="0"/>
              <a:t>PBL3: WEBSITE BÁN SÁCH ONLINE</a:t>
            </a:r>
          </a:p>
        </p:txBody>
      </p:sp>
    </p:spTree>
    <p:extLst>
      <p:ext uri="{BB962C8B-B14F-4D97-AF65-F5344CB8AC3E}">
        <p14:creationId xmlns:p14="http://schemas.microsoft.com/office/powerpoint/2010/main" val="392880722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CCB91AF-BEB2-43BA-8325-F4393F9EC612}"/>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AAE98597-ECC8-48EC-84E9-F4E42766CCDE}"/>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7" name="Title 8">
            <a:extLst>
              <a:ext uri="{FF2B5EF4-FFF2-40B4-BE49-F238E27FC236}">
                <a16:creationId xmlns:a16="http://schemas.microsoft.com/office/drawing/2014/main" id="{C93B0979-1CC6-44AF-A64F-0CD89E3092AD}"/>
              </a:ext>
            </a:extLst>
          </p:cNvPr>
          <p:cNvSpPr>
            <a:spLocks noGrp="1"/>
          </p:cNvSpPr>
          <p:nvPr>
            <p:ph type="title"/>
          </p:nvPr>
        </p:nvSpPr>
        <p:spPr>
          <a:xfrm>
            <a:off x="8011450" y="4938621"/>
            <a:ext cx="4825661" cy="1204912"/>
          </a:xfrm>
        </p:spPr>
        <p:txBody>
          <a:bodyPr anchor="b">
            <a:normAutofit/>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ca </a:t>
            </a:r>
            <a:r>
              <a:rPr lang="en-US" dirty="0" err="1">
                <a:latin typeface="Cambria Math" panose="02040503050406030204" pitchFamily="18" charset="0"/>
                <a:ea typeface="Cambria Math" panose="02040503050406030204" pitchFamily="18" charset="0"/>
              </a:rPr>
              <a:t>sử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dụng</a:t>
            </a:r>
            <a:endParaRPr lang="en-US" dirty="0">
              <a:latin typeface="Cambria Math" panose="02040503050406030204" pitchFamily="18" charset="0"/>
              <a:ea typeface="Cambria Math" panose="02040503050406030204" pitchFamily="18" charset="0"/>
            </a:endParaRPr>
          </a:p>
        </p:txBody>
      </p:sp>
      <p:sp>
        <p:nvSpPr>
          <p:cNvPr id="8" name="Text Placeholder 2">
            <a:extLst>
              <a:ext uri="{FF2B5EF4-FFF2-40B4-BE49-F238E27FC236}">
                <a16:creationId xmlns:a16="http://schemas.microsoft.com/office/drawing/2014/main" id="{74C69D48-E0A2-4122-9E98-4035F956E0AD}"/>
              </a:ext>
            </a:extLst>
          </p:cNvPr>
          <p:cNvSpPr>
            <a:spLocks noGrp="1"/>
          </p:cNvSpPr>
          <p:nvPr>
            <p:ph type="body" idx="1"/>
          </p:nvPr>
        </p:nvSpPr>
        <p:spPr>
          <a:xfrm>
            <a:off x="8921349" y="3178907"/>
            <a:ext cx="3270651" cy="310965"/>
          </a:xfrm>
        </p:spPr>
        <p:txBody>
          <a:bodyPr>
            <a:normAutofit fontScale="47500" lnSpcReduction="20000"/>
          </a:bodyPr>
          <a:lstStyle/>
          <a:p>
            <a:pPr marL="0" marR="0" indent="457200" algn="just">
              <a:lnSpc>
                <a:spcPct val="115000"/>
              </a:lnSpc>
              <a:spcBef>
                <a:spcPts val="0"/>
              </a:spcBef>
              <a:spcAft>
                <a:spcPts val="0"/>
              </a:spcAft>
            </a:pPr>
            <a:r>
              <a:rPr lang="en-US" sz="2900" b="1" dirty="0" err="1">
                <a:effectLst/>
                <a:latin typeface="Cambria Math" panose="02040503050406030204" pitchFamily="18" charset="0"/>
                <a:ea typeface="Cambria Math" panose="02040503050406030204" pitchFamily="18" charset="0"/>
              </a:rPr>
              <a:t>Hình</a:t>
            </a:r>
            <a:r>
              <a:rPr lang="en-US" sz="2900" b="1" dirty="0">
                <a:effectLst/>
                <a:latin typeface="Cambria Math" panose="02040503050406030204" pitchFamily="18" charset="0"/>
                <a:ea typeface="Cambria Math" panose="02040503050406030204" pitchFamily="18" charset="0"/>
              </a:rPr>
              <a:t> 2: Block UC </a:t>
            </a:r>
            <a:r>
              <a:rPr lang="en-US" sz="2900" b="1" dirty="0" err="1">
                <a:effectLst/>
                <a:latin typeface="Cambria Math" panose="02040503050406030204" pitchFamily="18" charset="0"/>
                <a:ea typeface="Cambria Math" panose="02040503050406030204" pitchFamily="18" charset="0"/>
              </a:rPr>
              <a:t>của</a:t>
            </a:r>
            <a:r>
              <a:rPr lang="en-US" sz="2900" b="1" dirty="0">
                <a:effectLst/>
                <a:latin typeface="Cambria Math" panose="02040503050406030204" pitchFamily="18" charset="0"/>
                <a:ea typeface="Cambria Math" panose="02040503050406030204" pitchFamily="18" charset="0"/>
              </a:rPr>
              <a:t> User</a:t>
            </a:r>
            <a:r>
              <a:rPr lang="en-US" sz="2900" dirty="0">
                <a:effectLst/>
                <a:latin typeface="Cambria Math" panose="02040503050406030204" pitchFamily="18" charset="0"/>
                <a:ea typeface="Cambria Math" panose="02040503050406030204" pitchFamily="18" charset="0"/>
                <a:cs typeface="Times New Roman" panose="02020603050405020304" pitchFamily="18" charset="0"/>
              </a:rPr>
              <a:t> </a:t>
            </a:r>
          </a:p>
          <a:p>
            <a:endParaRPr lang="en-US" dirty="0"/>
          </a:p>
        </p:txBody>
      </p:sp>
      <p:sp>
        <p:nvSpPr>
          <p:cNvPr id="9" name="Text Placeholder 2">
            <a:extLst>
              <a:ext uri="{FF2B5EF4-FFF2-40B4-BE49-F238E27FC236}">
                <a16:creationId xmlns:a16="http://schemas.microsoft.com/office/drawing/2014/main" id="{28A7FFA6-9B87-4E13-BE82-EC96882C5B2E}"/>
              </a:ext>
            </a:extLst>
          </p:cNvPr>
          <p:cNvSpPr txBox="1">
            <a:spLocks/>
          </p:cNvSpPr>
          <p:nvPr/>
        </p:nvSpPr>
        <p:spPr>
          <a:xfrm>
            <a:off x="9717853" y="1608422"/>
            <a:ext cx="2400165" cy="850693"/>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indent="457200" algn="just">
              <a:lnSpc>
                <a:spcPct val="115000"/>
              </a:lnSpc>
              <a:spcBef>
                <a:spcPts val="0"/>
              </a:spcBef>
            </a:pPr>
            <a:r>
              <a:rPr lang="en-US" sz="5600" b="1" dirty="0" err="1">
                <a:latin typeface="Cambria Math" panose="02040503050406030204" pitchFamily="18" charset="0"/>
                <a:ea typeface="Cambria Math" panose="02040503050406030204" pitchFamily="18" charset="0"/>
                <a:cs typeface="Times New Roman" panose="02020603050405020304" pitchFamily="18" charset="0"/>
              </a:rPr>
              <a:t>Hình</a:t>
            </a:r>
            <a:r>
              <a:rPr lang="en-US" sz="5600" b="1" dirty="0">
                <a:latin typeface="Cambria Math" panose="02040503050406030204" pitchFamily="18" charset="0"/>
                <a:ea typeface="Cambria Math" panose="02040503050406030204" pitchFamily="18" charset="0"/>
                <a:cs typeface="Times New Roman" panose="02020603050405020304" pitchFamily="18" charset="0"/>
              </a:rPr>
              <a:t> 1: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Sơ</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đồ</a:t>
            </a:r>
            <a:r>
              <a:rPr lang="en-US" sz="5600" b="1" dirty="0">
                <a:latin typeface="Cambria Math" panose="02040503050406030204" pitchFamily="18" charset="0"/>
                <a:ea typeface="Cambria Math" panose="02040503050406030204" pitchFamily="18" charset="0"/>
                <a:cs typeface="Times New Roman" panose="02020603050405020304" pitchFamily="18" charset="0"/>
              </a:rPr>
              <a:t> Use-Case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tổng</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quan</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của</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toàn</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bộ</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hệ</a:t>
            </a:r>
            <a:r>
              <a:rPr lang="en-US" sz="5600" b="1" dirty="0">
                <a:latin typeface="Cambria Math" panose="02040503050406030204" pitchFamily="18" charset="0"/>
                <a:ea typeface="Cambria Math" panose="02040503050406030204" pitchFamily="18" charset="0"/>
                <a:cs typeface="Times New Roman" panose="02020603050405020304" pitchFamily="18" charset="0"/>
              </a:rPr>
              <a:t> </a:t>
            </a:r>
            <a:r>
              <a:rPr lang="en-US" sz="5600" b="1" dirty="0" err="1">
                <a:latin typeface="Cambria Math" panose="02040503050406030204" pitchFamily="18" charset="0"/>
                <a:ea typeface="Cambria Math" panose="02040503050406030204" pitchFamily="18" charset="0"/>
                <a:cs typeface="Times New Roman" panose="02020603050405020304" pitchFamily="18" charset="0"/>
              </a:rPr>
              <a:t>thống</a:t>
            </a:r>
            <a:endParaRPr lang="en-US" sz="5600" dirty="0">
              <a:latin typeface="Cambria Math" panose="02040503050406030204" pitchFamily="18" charset="0"/>
              <a:ea typeface="Cambria Math" panose="02040503050406030204" pitchFamily="18" charset="0"/>
              <a:cs typeface="Times New Roman" panose="02020603050405020304" pitchFamily="18" charset="0"/>
            </a:endParaRPr>
          </a:p>
          <a:p>
            <a:pPr indent="457200" algn="just">
              <a:lnSpc>
                <a:spcPct val="115000"/>
              </a:lnSpc>
              <a:spcBef>
                <a:spcPts val="0"/>
              </a:spcBef>
            </a:pPr>
            <a:r>
              <a:rPr lang="en-US" sz="1800" dirty="0">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1" name="Picture 10">
            <a:extLst>
              <a:ext uri="{FF2B5EF4-FFF2-40B4-BE49-F238E27FC236}">
                <a16:creationId xmlns:a16="http://schemas.microsoft.com/office/drawing/2014/main" id="{E898E2D0-3E1F-44B1-8CC3-18BCBE710942}"/>
              </a:ext>
            </a:extLst>
          </p:cNvPr>
          <p:cNvPicPr>
            <a:picLocks noChangeAspect="1"/>
          </p:cNvPicPr>
          <p:nvPr/>
        </p:nvPicPr>
        <p:blipFill>
          <a:blip r:embed="rId2"/>
          <a:stretch>
            <a:fillRect/>
          </a:stretch>
        </p:blipFill>
        <p:spPr>
          <a:xfrm>
            <a:off x="1473482" y="450390"/>
            <a:ext cx="5646410" cy="4820622"/>
          </a:xfrm>
          <a:prstGeom prst="rect">
            <a:avLst/>
          </a:prstGeom>
        </p:spPr>
      </p:pic>
      <p:sp>
        <p:nvSpPr>
          <p:cNvPr id="12" name="Text Placeholder 2">
            <a:extLst>
              <a:ext uri="{FF2B5EF4-FFF2-40B4-BE49-F238E27FC236}">
                <a16:creationId xmlns:a16="http://schemas.microsoft.com/office/drawing/2014/main" id="{E31A8D9E-E284-4469-BACF-64411E12B882}"/>
              </a:ext>
            </a:extLst>
          </p:cNvPr>
          <p:cNvSpPr txBox="1">
            <a:spLocks/>
          </p:cNvSpPr>
          <p:nvPr/>
        </p:nvSpPr>
        <p:spPr>
          <a:xfrm>
            <a:off x="2397742" y="5541077"/>
            <a:ext cx="3270651" cy="310965"/>
          </a:xfrm>
          <a:prstGeom prst="rect">
            <a:avLst/>
          </a:prstGeom>
        </p:spPr>
        <p:txBody>
          <a:bodyPr vert="horz" lIns="91440" tIns="45720" rIns="91440" bIns="45720" rtlCol="0">
            <a:normAutofit fontScale="4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indent="457200" algn="just">
              <a:lnSpc>
                <a:spcPct val="115000"/>
              </a:lnSpc>
              <a:spcBef>
                <a:spcPts val="0"/>
              </a:spcBef>
            </a:pPr>
            <a:r>
              <a:rPr lang="en-US" sz="2900" b="1" dirty="0" err="1">
                <a:latin typeface="Cambria Math" panose="02040503050406030204" pitchFamily="18" charset="0"/>
                <a:ea typeface="Cambria Math" panose="02040503050406030204" pitchFamily="18" charset="0"/>
              </a:rPr>
              <a:t>Hình</a:t>
            </a:r>
            <a:r>
              <a:rPr lang="en-US" sz="2900" b="1" dirty="0">
                <a:latin typeface="Cambria Math" panose="02040503050406030204" pitchFamily="18" charset="0"/>
                <a:ea typeface="Cambria Math" panose="02040503050406030204" pitchFamily="18" charset="0"/>
              </a:rPr>
              <a:t> 3: Block UC </a:t>
            </a:r>
            <a:r>
              <a:rPr lang="en-US" sz="2900" b="1" dirty="0" err="1">
                <a:latin typeface="Cambria Math" panose="02040503050406030204" pitchFamily="18" charset="0"/>
                <a:ea typeface="Cambria Math" panose="02040503050406030204" pitchFamily="18" charset="0"/>
              </a:rPr>
              <a:t>của</a:t>
            </a:r>
            <a:r>
              <a:rPr lang="en-US" sz="2900" b="1" dirty="0">
                <a:latin typeface="Cambria Math" panose="02040503050406030204" pitchFamily="18" charset="0"/>
                <a:ea typeface="Cambria Math" panose="02040503050406030204" pitchFamily="18" charset="0"/>
              </a:rPr>
              <a:t> Admin</a:t>
            </a:r>
            <a:r>
              <a:rPr lang="en-US" sz="2900" dirty="0">
                <a:latin typeface="Cambria Math" panose="02040503050406030204" pitchFamily="18" charset="0"/>
                <a:ea typeface="Cambria Math" panose="02040503050406030204" pitchFamily="18" charset="0"/>
                <a:cs typeface="Times New Roman" panose="02020603050405020304" pitchFamily="18" charset="0"/>
              </a:rPr>
              <a:t> </a:t>
            </a:r>
          </a:p>
          <a:p>
            <a:endParaRPr lang="en-US" dirty="0"/>
          </a:p>
        </p:txBody>
      </p:sp>
      <p:sp>
        <p:nvSpPr>
          <p:cNvPr id="13" name="Footer Placeholder 56">
            <a:extLst>
              <a:ext uri="{FF2B5EF4-FFF2-40B4-BE49-F238E27FC236}">
                <a16:creationId xmlns:a16="http://schemas.microsoft.com/office/drawing/2014/main" id="{D683A273-C2F4-41E0-A6F7-553AD2E26F19}"/>
              </a:ext>
            </a:extLst>
          </p:cNvPr>
          <p:cNvSpPr>
            <a:spLocks noGrp="1"/>
          </p:cNvSpPr>
          <p:nvPr>
            <p:ph type="ftr" sz="quarter" idx="11"/>
          </p:nvPr>
        </p:nvSpPr>
        <p:spPr>
          <a:xfrm>
            <a:off x="1981200" y="6356349"/>
            <a:ext cx="4114800" cy="365125"/>
          </a:xfrm>
        </p:spPr>
        <p:txBody>
          <a:bodyPr/>
          <a:lstStyle/>
          <a:p>
            <a:r>
              <a:rPr lang="en-US" dirty="0"/>
              <a:t>PBL3: WEBSITE BÁN SÁCH ONLINE</a:t>
            </a:r>
          </a:p>
        </p:txBody>
      </p:sp>
    </p:spTree>
    <p:extLst>
      <p:ext uri="{BB962C8B-B14F-4D97-AF65-F5344CB8AC3E}">
        <p14:creationId xmlns:p14="http://schemas.microsoft.com/office/powerpoint/2010/main" val="51212999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341994-6ECA-4BF4-9590-9B31FAA79C7A}"/>
              </a:ext>
            </a:extLst>
          </p:cNvPr>
          <p:cNvSpPr>
            <a:spLocks noGrp="1"/>
          </p:cNvSpPr>
          <p:nvPr>
            <p:ph type="title"/>
          </p:nvPr>
        </p:nvSpPr>
        <p:spPr>
          <a:xfrm>
            <a:off x="334299" y="136525"/>
            <a:ext cx="5471697"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4" name="Date Placeholder 3">
            <a:extLst>
              <a:ext uri="{FF2B5EF4-FFF2-40B4-BE49-F238E27FC236}">
                <a16:creationId xmlns:a16="http://schemas.microsoft.com/office/drawing/2014/main" id="{18BEE749-3CF3-48B0-8FB9-C80C2EF24EC1}"/>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F1BE1D23-6589-4B63-AE15-80A3D87D7222}"/>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9" name="Picture 8">
            <a:extLst>
              <a:ext uri="{FF2B5EF4-FFF2-40B4-BE49-F238E27FC236}">
                <a16:creationId xmlns:a16="http://schemas.microsoft.com/office/drawing/2014/main" id="{F55FEBCD-CB49-49E2-8133-640BF1B7509B}"/>
              </a:ext>
            </a:extLst>
          </p:cNvPr>
          <p:cNvPicPr>
            <a:picLocks noChangeAspect="1"/>
          </p:cNvPicPr>
          <p:nvPr/>
        </p:nvPicPr>
        <p:blipFill>
          <a:blip r:embed="rId2"/>
          <a:stretch>
            <a:fillRect/>
          </a:stretch>
        </p:blipFill>
        <p:spPr>
          <a:xfrm>
            <a:off x="5655046" y="400589"/>
            <a:ext cx="5334770" cy="4573695"/>
          </a:xfrm>
          <a:prstGeom prst="rect">
            <a:avLst/>
          </a:prstGeom>
        </p:spPr>
      </p:pic>
      <p:sp>
        <p:nvSpPr>
          <p:cNvPr id="10" name="TextBox 9">
            <a:extLst>
              <a:ext uri="{FF2B5EF4-FFF2-40B4-BE49-F238E27FC236}">
                <a16:creationId xmlns:a16="http://schemas.microsoft.com/office/drawing/2014/main" id="{E5492FCD-5233-461C-A9E7-4CB2577C03C7}"/>
              </a:ext>
            </a:extLst>
          </p:cNvPr>
          <p:cNvSpPr txBox="1"/>
          <p:nvPr/>
        </p:nvSpPr>
        <p:spPr>
          <a:xfrm>
            <a:off x="7097049" y="5220070"/>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nhập</a:t>
            </a:r>
            <a:endParaRPr lang="en-US" sz="1400" b="1" dirty="0">
              <a:latin typeface="Cambria Math" panose="02040503050406030204" pitchFamily="18" charset="0"/>
              <a:ea typeface="Cambria Math" panose="02040503050406030204" pitchFamily="18" charset="0"/>
            </a:endParaRPr>
          </a:p>
        </p:txBody>
      </p:sp>
      <p:sp>
        <p:nvSpPr>
          <p:cNvPr id="11" name="Footer Placeholder 56">
            <a:extLst>
              <a:ext uri="{FF2B5EF4-FFF2-40B4-BE49-F238E27FC236}">
                <a16:creationId xmlns:a16="http://schemas.microsoft.com/office/drawing/2014/main" id="{6D749F3C-121A-467F-A114-8C9E125A7A79}"/>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56105440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883908-174F-4195-A82B-935DB36356A6}"/>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61F7A4E8-23E9-478E-B276-788D02777740}"/>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17" name="Title 6">
            <a:extLst>
              <a:ext uri="{FF2B5EF4-FFF2-40B4-BE49-F238E27FC236}">
                <a16:creationId xmlns:a16="http://schemas.microsoft.com/office/drawing/2014/main" id="{7FE34F75-A437-4425-B1BC-700A4344A812}"/>
              </a:ext>
            </a:extLst>
          </p:cNvPr>
          <p:cNvSpPr>
            <a:spLocks noGrp="1"/>
          </p:cNvSpPr>
          <p:nvPr>
            <p:ph type="title"/>
          </p:nvPr>
        </p:nvSpPr>
        <p:spPr>
          <a:xfrm>
            <a:off x="334299" y="136525"/>
            <a:ext cx="4028979"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19" name="TextBox 18">
            <a:extLst>
              <a:ext uri="{FF2B5EF4-FFF2-40B4-BE49-F238E27FC236}">
                <a16:creationId xmlns:a16="http://schemas.microsoft.com/office/drawing/2014/main" id="{82E78234-1E42-4820-8153-0FB2A1A17E23}"/>
              </a:ext>
            </a:extLst>
          </p:cNvPr>
          <p:cNvSpPr txBox="1"/>
          <p:nvPr/>
        </p:nvSpPr>
        <p:spPr>
          <a:xfrm>
            <a:off x="7097049" y="5220070"/>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2: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quên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mật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khẩu</a:t>
            </a:r>
            <a:endParaRPr lang="en-US" sz="1400" b="1" dirty="0">
              <a:latin typeface="Cambria Math" panose="02040503050406030204" pitchFamily="18" charset="0"/>
              <a:ea typeface="Cambria Math" panose="02040503050406030204" pitchFamily="18" charset="0"/>
            </a:endParaRPr>
          </a:p>
        </p:txBody>
      </p:sp>
      <p:sp>
        <p:nvSpPr>
          <p:cNvPr id="20" name="TextBox 19">
            <a:extLst>
              <a:ext uri="{FF2B5EF4-FFF2-40B4-BE49-F238E27FC236}">
                <a16:creationId xmlns:a16="http://schemas.microsoft.com/office/drawing/2014/main" id="{18C09BFF-8A49-45A7-AA85-75D269D8762D}"/>
              </a:ext>
            </a:extLst>
          </p:cNvPr>
          <p:cNvSpPr txBox="1"/>
          <p:nvPr/>
        </p:nvSpPr>
        <p:spPr>
          <a:xfrm>
            <a:off x="1713354" y="889923"/>
            <a:ext cx="2649924"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nhập</a:t>
            </a:r>
            <a:endParaRPr lang="en-US" sz="1400" b="1" dirty="0">
              <a:latin typeface="Cambria Math" panose="02040503050406030204" pitchFamily="18" charset="0"/>
              <a:ea typeface="Cambria Math" panose="02040503050406030204" pitchFamily="18" charset="0"/>
            </a:endParaRPr>
          </a:p>
        </p:txBody>
      </p:sp>
      <p:pic>
        <p:nvPicPr>
          <p:cNvPr id="21" name="Picture 20" descr="Diagram&#10;&#10;Description automatically generated">
            <a:extLst>
              <a:ext uri="{FF2B5EF4-FFF2-40B4-BE49-F238E27FC236}">
                <a16:creationId xmlns:a16="http://schemas.microsoft.com/office/drawing/2014/main" id="{7C40C29A-E830-4FAE-B544-B4D1D788731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75243" y="255794"/>
            <a:ext cx="5814392" cy="4882736"/>
          </a:xfrm>
          <a:prstGeom prst="rect">
            <a:avLst/>
          </a:prstGeom>
          <a:noFill/>
          <a:ln>
            <a:noFill/>
          </a:ln>
        </p:spPr>
      </p:pic>
      <p:sp>
        <p:nvSpPr>
          <p:cNvPr id="22" name="Footer Placeholder 56">
            <a:extLst>
              <a:ext uri="{FF2B5EF4-FFF2-40B4-BE49-F238E27FC236}">
                <a16:creationId xmlns:a16="http://schemas.microsoft.com/office/drawing/2014/main" id="{7F2BD8D7-F477-474A-997D-70B5AA5BE25D}"/>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8357092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E91012-3ED5-47C3-82AB-4B5973D91949}"/>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77CB847E-AC0F-46CD-8932-8B87C537EC6D}"/>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
        <p:nvSpPr>
          <p:cNvPr id="7" name="Title 6">
            <a:extLst>
              <a:ext uri="{FF2B5EF4-FFF2-40B4-BE49-F238E27FC236}">
                <a16:creationId xmlns:a16="http://schemas.microsoft.com/office/drawing/2014/main" id="{045647FF-28C5-4B79-A1F2-D56EC4A6A464}"/>
              </a:ext>
            </a:extLst>
          </p:cNvPr>
          <p:cNvSpPr>
            <a:spLocks noGrp="1"/>
          </p:cNvSpPr>
          <p:nvPr>
            <p:ph type="title"/>
          </p:nvPr>
        </p:nvSpPr>
        <p:spPr>
          <a:xfrm>
            <a:off x="334299" y="136525"/>
            <a:ext cx="4028979"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56A86CD5-791B-4805-A8EC-AE10F2D3F175}"/>
              </a:ext>
            </a:extLst>
          </p:cNvPr>
          <p:cNvSpPr txBox="1"/>
          <p:nvPr/>
        </p:nvSpPr>
        <p:spPr>
          <a:xfrm>
            <a:off x="1209516" y="1422969"/>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2: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quên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mật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khẩu</a:t>
            </a:r>
            <a:endParaRPr lang="en-US" sz="1400" b="1"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50594BFE-2E7E-409C-A708-8E99B27A7E05}"/>
              </a:ext>
            </a:extLst>
          </p:cNvPr>
          <p:cNvSpPr txBox="1"/>
          <p:nvPr/>
        </p:nvSpPr>
        <p:spPr>
          <a:xfrm>
            <a:off x="1713354" y="889923"/>
            <a:ext cx="2649924"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nhập</a:t>
            </a:r>
            <a:endParaRPr lang="en-US" sz="1400" b="1" dirty="0">
              <a:latin typeface="Cambria Math" panose="02040503050406030204" pitchFamily="18" charset="0"/>
              <a:ea typeface="Cambria Math" panose="02040503050406030204" pitchFamily="18" charset="0"/>
            </a:endParaRPr>
          </a:p>
        </p:txBody>
      </p:sp>
      <p:sp>
        <p:nvSpPr>
          <p:cNvPr id="11" name="TextBox 10">
            <a:extLst>
              <a:ext uri="{FF2B5EF4-FFF2-40B4-BE49-F238E27FC236}">
                <a16:creationId xmlns:a16="http://schemas.microsoft.com/office/drawing/2014/main" id="{E418D73D-7CD7-449A-AFEB-89850F324510}"/>
              </a:ext>
            </a:extLst>
          </p:cNvPr>
          <p:cNvSpPr txBox="1"/>
          <p:nvPr/>
        </p:nvSpPr>
        <p:spPr>
          <a:xfrm>
            <a:off x="7458074" y="5439662"/>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3: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ký</a:t>
            </a:r>
            <a:endParaRPr lang="en-US" sz="1400" b="1" dirty="0">
              <a:latin typeface="Cambria Math" panose="02040503050406030204" pitchFamily="18" charset="0"/>
              <a:ea typeface="Cambria Math" panose="02040503050406030204" pitchFamily="18" charset="0"/>
            </a:endParaRPr>
          </a:p>
        </p:txBody>
      </p:sp>
      <p:pic>
        <p:nvPicPr>
          <p:cNvPr id="12" name="Picture 11" descr="Diagram&#10;&#10;Description automatically generated">
            <a:extLst>
              <a:ext uri="{FF2B5EF4-FFF2-40B4-BE49-F238E27FC236}">
                <a16:creationId xmlns:a16="http://schemas.microsoft.com/office/drawing/2014/main" id="{A3F098BD-EB1A-40C0-8AB9-C944CD4903A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47829" y="233889"/>
            <a:ext cx="5628444" cy="5074957"/>
          </a:xfrm>
          <a:prstGeom prst="rect">
            <a:avLst/>
          </a:prstGeom>
          <a:noFill/>
          <a:ln>
            <a:noFill/>
          </a:ln>
        </p:spPr>
      </p:pic>
      <p:sp>
        <p:nvSpPr>
          <p:cNvPr id="13" name="Footer Placeholder 56">
            <a:extLst>
              <a:ext uri="{FF2B5EF4-FFF2-40B4-BE49-F238E27FC236}">
                <a16:creationId xmlns:a16="http://schemas.microsoft.com/office/drawing/2014/main" id="{FBC60A0C-45BA-4BB3-BB6B-1796C41698EC}"/>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309810927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C18A34-0D13-4E56-B6B0-69EE50266885}"/>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F5139D40-19CA-4E9F-A82B-C445DD37D21B}"/>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7" name="Title 6">
            <a:extLst>
              <a:ext uri="{FF2B5EF4-FFF2-40B4-BE49-F238E27FC236}">
                <a16:creationId xmlns:a16="http://schemas.microsoft.com/office/drawing/2014/main" id="{7AC75481-890D-4607-AA7F-216ABE43AA96}"/>
              </a:ext>
            </a:extLst>
          </p:cNvPr>
          <p:cNvSpPr>
            <a:spLocks noGrp="1"/>
          </p:cNvSpPr>
          <p:nvPr>
            <p:ph type="title"/>
          </p:nvPr>
        </p:nvSpPr>
        <p:spPr>
          <a:xfrm>
            <a:off x="334299" y="136525"/>
            <a:ext cx="4028979"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D3633AC5-BE45-47D3-972D-3A1C9FCC6E88}"/>
              </a:ext>
            </a:extLst>
          </p:cNvPr>
          <p:cNvSpPr txBox="1"/>
          <p:nvPr/>
        </p:nvSpPr>
        <p:spPr>
          <a:xfrm>
            <a:off x="1209516" y="1404381"/>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2: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quên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mật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khẩu</a:t>
            </a:r>
            <a:endParaRPr lang="en-US" sz="1400" b="1"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879DC1DE-8360-4689-B280-B5FF1987BC21}"/>
              </a:ext>
            </a:extLst>
          </p:cNvPr>
          <p:cNvSpPr txBox="1"/>
          <p:nvPr/>
        </p:nvSpPr>
        <p:spPr>
          <a:xfrm>
            <a:off x="1713354" y="889923"/>
            <a:ext cx="2649924"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nhập</a:t>
            </a:r>
            <a:endParaRPr lang="en-US" sz="1400" b="1" dirty="0">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6ABE4F77-723D-441C-8285-B7F5043B55F1}"/>
              </a:ext>
            </a:extLst>
          </p:cNvPr>
          <p:cNvSpPr txBox="1"/>
          <p:nvPr/>
        </p:nvSpPr>
        <p:spPr>
          <a:xfrm>
            <a:off x="1019174" y="1937427"/>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3: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ký</a:t>
            </a:r>
            <a:endParaRPr lang="en-US" sz="1400" b="1" dirty="0">
              <a:latin typeface="Cambria Math" panose="02040503050406030204" pitchFamily="18" charset="0"/>
              <a:ea typeface="Cambria Math" panose="02040503050406030204" pitchFamily="18" charset="0"/>
            </a:endParaRPr>
          </a:p>
        </p:txBody>
      </p:sp>
      <p:sp>
        <p:nvSpPr>
          <p:cNvPr id="12" name="TextBox 11">
            <a:extLst>
              <a:ext uri="{FF2B5EF4-FFF2-40B4-BE49-F238E27FC236}">
                <a16:creationId xmlns:a16="http://schemas.microsoft.com/office/drawing/2014/main" id="{2524660B-DCB9-49EC-8FD9-672C371BE1B0}"/>
              </a:ext>
            </a:extLst>
          </p:cNvPr>
          <p:cNvSpPr txBox="1"/>
          <p:nvPr/>
        </p:nvSpPr>
        <p:spPr>
          <a:xfrm>
            <a:off x="7023068" y="5524820"/>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4: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quản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lí</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sách</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của</a:t>
            </a:r>
            <a:r>
              <a:rPr lang="en-US" sz="1400" b="1" dirty="0">
                <a:latin typeface="Cambria Math" panose="02040503050406030204" pitchFamily="18" charset="0"/>
                <a:ea typeface="Cambria Math" panose="02040503050406030204" pitchFamily="18" charset="0"/>
              </a:rPr>
              <a:t> ADMIN</a:t>
            </a:r>
          </a:p>
        </p:txBody>
      </p:sp>
      <p:pic>
        <p:nvPicPr>
          <p:cNvPr id="13" name="Picture 12" descr="Diagram&#10;&#10;Description automatically generated">
            <a:extLst>
              <a:ext uri="{FF2B5EF4-FFF2-40B4-BE49-F238E27FC236}">
                <a16:creationId xmlns:a16="http://schemas.microsoft.com/office/drawing/2014/main" id="{A71E8AB9-403A-4DFE-B515-0F2D4B8E3D8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64794" y="431384"/>
            <a:ext cx="5509871" cy="4756113"/>
          </a:xfrm>
          <a:prstGeom prst="rect">
            <a:avLst/>
          </a:prstGeom>
          <a:noFill/>
          <a:ln>
            <a:noFill/>
          </a:ln>
        </p:spPr>
      </p:pic>
      <p:sp>
        <p:nvSpPr>
          <p:cNvPr id="15" name="Footer Placeholder 56">
            <a:extLst>
              <a:ext uri="{FF2B5EF4-FFF2-40B4-BE49-F238E27FC236}">
                <a16:creationId xmlns:a16="http://schemas.microsoft.com/office/drawing/2014/main" id="{7363B9C4-1BAC-4B19-9E75-D0136670508E}"/>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426670229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936454-32C2-4C57-AB6B-17B479F1D6FA}"/>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25185F0C-608F-4CBF-BD09-6694CFB86099}"/>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
        <p:nvSpPr>
          <p:cNvPr id="7" name="Title 6">
            <a:extLst>
              <a:ext uri="{FF2B5EF4-FFF2-40B4-BE49-F238E27FC236}">
                <a16:creationId xmlns:a16="http://schemas.microsoft.com/office/drawing/2014/main" id="{C655DEA3-9600-4A4D-9243-E0F8734A9CBB}"/>
              </a:ext>
            </a:extLst>
          </p:cNvPr>
          <p:cNvSpPr>
            <a:spLocks noGrp="1"/>
          </p:cNvSpPr>
          <p:nvPr>
            <p:ph type="title"/>
          </p:nvPr>
        </p:nvSpPr>
        <p:spPr>
          <a:xfrm>
            <a:off x="334299" y="136525"/>
            <a:ext cx="4028979"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1F968F4B-7A53-4012-8DDC-5D15BD1B8020}"/>
              </a:ext>
            </a:extLst>
          </p:cNvPr>
          <p:cNvSpPr txBox="1"/>
          <p:nvPr/>
        </p:nvSpPr>
        <p:spPr>
          <a:xfrm>
            <a:off x="1209516" y="1342987"/>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2: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quên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mật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khẩu</a:t>
            </a:r>
            <a:endParaRPr lang="en-US" sz="1400" b="1"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B27D410D-C74D-4FF6-AFED-24D1C006CA1D}"/>
              </a:ext>
            </a:extLst>
          </p:cNvPr>
          <p:cNvSpPr txBox="1"/>
          <p:nvPr/>
        </p:nvSpPr>
        <p:spPr>
          <a:xfrm>
            <a:off x="1713354" y="889923"/>
            <a:ext cx="2649924"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nhập</a:t>
            </a:r>
            <a:endParaRPr lang="en-US" sz="1400" b="1" dirty="0">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F17041D5-E0E0-4FE6-995B-526B3C93B4E0}"/>
              </a:ext>
            </a:extLst>
          </p:cNvPr>
          <p:cNvSpPr txBox="1"/>
          <p:nvPr/>
        </p:nvSpPr>
        <p:spPr>
          <a:xfrm>
            <a:off x="1019174" y="1829785"/>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3: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ký</a:t>
            </a:r>
            <a:endParaRPr lang="en-US" sz="1400" b="1" dirty="0">
              <a:latin typeface="Cambria Math" panose="02040503050406030204" pitchFamily="18" charset="0"/>
              <a:ea typeface="Cambria Math" panose="02040503050406030204" pitchFamily="18" charset="0"/>
            </a:endParaRPr>
          </a:p>
        </p:txBody>
      </p:sp>
      <p:sp>
        <p:nvSpPr>
          <p:cNvPr id="11" name="TextBox 10">
            <a:extLst>
              <a:ext uri="{FF2B5EF4-FFF2-40B4-BE49-F238E27FC236}">
                <a16:creationId xmlns:a16="http://schemas.microsoft.com/office/drawing/2014/main" id="{ECB31CE1-F8BC-4530-A338-039BF234143C}"/>
              </a:ext>
            </a:extLst>
          </p:cNvPr>
          <p:cNvSpPr txBox="1"/>
          <p:nvPr/>
        </p:nvSpPr>
        <p:spPr>
          <a:xfrm>
            <a:off x="705678" y="2316584"/>
            <a:ext cx="3657600" cy="523220"/>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4: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quản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lí</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sách</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của</a:t>
            </a:r>
            <a:r>
              <a:rPr lang="en-US" sz="1400" b="1" dirty="0">
                <a:latin typeface="Cambria Math" panose="02040503050406030204" pitchFamily="18" charset="0"/>
                <a:ea typeface="Cambria Math" panose="02040503050406030204" pitchFamily="18" charset="0"/>
              </a:rPr>
              <a:t> </a:t>
            </a:r>
          </a:p>
          <a:p>
            <a:r>
              <a:rPr lang="en-US" sz="1400" b="1" dirty="0">
                <a:latin typeface="Cambria Math" panose="02040503050406030204" pitchFamily="18" charset="0"/>
                <a:ea typeface="Cambria Math" panose="02040503050406030204" pitchFamily="18" charset="0"/>
              </a:rPr>
              <a:t>		Admin</a:t>
            </a:r>
          </a:p>
        </p:txBody>
      </p:sp>
      <p:sp>
        <p:nvSpPr>
          <p:cNvPr id="13" name="TextBox 12">
            <a:extLst>
              <a:ext uri="{FF2B5EF4-FFF2-40B4-BE49-F238E27FC236}">
                <a16:creationId xmlns:a16="http://schemas.microsoft.com/office/drawing/2014/main" id="{FD83B7EB-0462-4B2D-A51B-4E3B9DA20529}"/>
              </a:ext>
            </a:extLst>
          </p:cNvPr>
          <p:cNvSpPr txBox="1"/>
          <p:nvPr/>
        </p:nvSpPr>
        <p:spPr>
          <a:xfrm>
            <a:off x="7129601" y="5793087"/>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5: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thanh</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toán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của</a:t>
            </a:r>
            <a:r>
              <a:rPr lang="en-US" sz="1400" b="1" dirty="0">
                <a:latin typeface="Cambria Math" panose="02040503050406030204" pitchFamily="18" charset="0"/>
                <a:ea typeface="Cambria Math" panose="02040503050406030204" pitchFamily="18" charset="0"/>
              </a:rPr>
              <a:t>  User</a:t>
            </a:r>
          </a:p>
        </p:txBody>
      </p:sp>
      <p:pic>
        <p:nvPicPr>
          <p:cNvPr id="14" name="Picture 13" descr="Diagram&#10;&#10;Description automatically generated">
            <a:extLst>
              <a:ext uri="{FF2B5EF4-FFF2-40B4-BE49-F238E27FC236}">
                <a16:creationId xmlns:a16="http://schemas.microsoft.com/office/drawing/2014/main" id="{FE095C80-38C4-4704-8E5C-54FFD35546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56986" y="188822"/>
            <a:ext cx="4815840" cy="5348779"/>
          </a:xfrm>
          <a:prstGeom prst="rect">
            <a:avLst/>
          </a:prstGeom>
          <a:noFill/>
          <a:ln>
            <a:noFill/>
          </a:ln>
        </p:spPr>
      </p:pic>
      <p:sp>
        <p:nvSpPr>
          <p:cNvPr id="15" name="Footer Placeholder 56">
            <a:extLst>
              <a:ext uri="{FF2B5EF4-FFF2-40B4-BE49-F238E27FC236}">
                <a16:creationId xmlns:a16="http://schemas.microsoft.com/office/drawing/2014/main" id="{96908C08-CBC0-4385-8EF2-73EA11A890DC}"/>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41991338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err="1">
                <a:latin typeface="Cambria Math" panose="02040503050406030204" pitchFamily="18" charset="0"/>
                <a:ea typeface="Cambria Math" panose="02040503050406030204" pitchFamily="18" charset="0"/>
              </a:rPr>
              <a:t>mục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báo</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cáo</a:t>
            </a:r>
            <a:endParaRPr lang="en-US" dirty="0">
              <a:latin typeface="Cambria Math" panose="02040503050406030204" pitchFamily="18" charset="0"/>
              <a:ea typeface="Cambria Math" panose="02040503050406030204" pitchFamily="18" charset="0"/>
            </a:endParaRP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15381"/>
            <a:ext cx="3228668" cy="3549445"/>
          </a:xfrm>
        </p:spPr>
        <p:txBody>
          <a:bodyPr>
            <a:normAutofit/>
          </a:bodyPr>
          <a:lstStyle/>
          <a:p>
            <a:r>
              <a:rPr lang="en-US" dirty="0" err="1">
                <a:latin typeface="Cambria Math" panose="02040503050406030204" pitchFamily="18" charset="0"/>
                <a:ea typeface="Cambria Math" panose="02040503050406030204" pitchFamily="18" charset="0"/>
              </a:rPr>
              <a:t>Lời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mở</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đầu</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Quá</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trình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hình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thành</a:t>
            </a:r>
            <a:r>
              <a:rPr lang="en-US" dirty="0">
                <a:latin typeface="Cambria Math" panose="02040503050406030204" pitchFamily="18" charset="0"/>
                <a:ea typeface="Cambria Math" panose="02040503050406030204" pitchFamily="18" charset="0"/>
              </a:rPr>
              <a:t> </a:t>
            </a:r>
          </a:p>
          <a:p>
            <a:r>
              <a:rPr lang="en-US" dirty="0" err="1">
                <a:latin typeface="Cambria Math" panose="02040503050406030204" pitchFamily="18" charset="0"/>
                <a:ea typeface="Cambria Math" panose="02040503050406030204" pitchFamily="18" charset="0"/>
              </a:rPr>
              <a:t>Sinh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viên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tham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gia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triển</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Tổng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quan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đề</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tài</a:t>
            </a:r>
            <a:r>
              <a:rPr lang="en-US" dirty="0">
                <a:latin typeface="Cambria Math" panose="02040503050406030204" pitchFamily="18" charset="0"/>
                <a:ea typeface="Cambria Math" panose="02040503050406030204" pitchFamily="18" charset="0"/>
              </a:rPr>
              <a:t> </a:t>
            </a:r>
          </a:p>
          <a:p>
            <a:r>
              <a:rPr lang="en-US" dirty="0" err="1">
                <a:latin typeface="Cambria Math" panose="02040503050406030204" pitchFamily="18" charset="0"/>
                <a:ea typeface="Cambria Math" panose="02040503050406030204" pitchFamily="18" charset="0"/>
              </a:rPr>
              <a:t>Mô</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tả</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chức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năng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của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hệ</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thống</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Yêu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cầu</a:t>
            </a:r>
            <a:r>
              <a:rPr lang="en-US" dirty="0">
                <a:latin typeface="Cambria Math" panose="02040503050406030204" pitchFamily="18" charset="0"/>
                <a:ea typeface="Cambria Math" panose="02040503050406030204" pitchFamily="18" charset="0"/>
              </a:rPr>
              <a:t> phi </a:t>
            </a:r>
            <a:r>
              <a:rPr lang="en-US" dirty="0" err="1">
                <a:latin typeface="Cambria Math" panose="02040503050406030204" pitchFamily="18" charset="0"/>
                <a:ea typeface="Cambria Math" panose="02040503050406030204" pitchFamily="18" charset="0"/>
              </a:rPr>
              <a:t>chức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năng</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Kết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luận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phương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hướng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triển</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Phụ</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lục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các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nguồn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tham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khảo</a:t>
            </a:r>
            <a:r>
              <a:rPr lang="en-US" dirty="0">
                <a:latin typeface="Cambria Math" panose="02040503050406030204" pitchFamily="18" charset="0"/>
                <a:ea typeface="Cambria Math" panose="02040503050406030204" pitchFamily="18" charset="0"/>
              </a:rPr>
              <a:t>  </a:t>
            </a:r>
          </a:p>
          <a:p>
            <a:endParaRPr lang="en-US" dirty="0"/>
          </a:p>
          <a:p>
            <a:endParaRPr lang="en-US" dirty="0"/>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2021</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PBL3: WEBSITE BÁN SÁCH ONLINE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217A590-5416-4A86-A765-6AB8E6CBF253}"/>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245A8C2F-24C4-4F7F-9865-7528D7BD940D}"/>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
        <p:nvSpPr>
          <p:cNvPr id="7" name="Title 6">
            <a:extLst>
              <a:ext uri="{FF2B5EF4-FFF2-40B4-BE49-F238E27FC236}">
                <a16:creationId xmlns:a16="http://schemas.microsoft.com/office/drawing/2014/main" id="{BFAF8E46-995F-4F7E-87B4-BD021F7F4CF7}"/>
              </a:ext>
            </a:extLst>
          </p:cNvPr>
          <p:cNvSpPr>
            <a:spLocks noGrp="1"/>
          </p:cNvSpPr>
          <p:nvPr>
            <p:ph type="title"/>
          </p:nvPr>
        </p:nvSpPr>
        <p:spPr>
          <a:xfrm>
            <a:off x="334299" y="136525"/>
            <a:ext cx="4028979"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A97536A5-5A39-491B-A337-5CE61F7691E6}"/>
              </a:ext>
            </a:extLst>
          </p:cNvPr>
          <p:cNvSpPr txBox="1"/>
          <p:nvPr/>
        </p:nvSpPr>
        <p:spPr>
          <a:xfrm>
            <a:off x="1209516" y="1342987"/>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2: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quên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mật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khẩu</a:t>
            </a:r>
            <a:endParaRPr lang="en-US" sz="1400" b="1"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17DEF129-0915-4433-821C-3F5BFBC1009A}"/>
              </a:ext>
            </a:extLst>
          </p:cNvPr>
          <p:cNvSpPr txBox="1"/>
          <p:nvPr/>
        </p:nvSpPr>
        <p:spPr>
          <a:xfrm>
            <a:off x="1713354" y="889923"/>
            <a:ext cx="2649924"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nhập</a:t>
            </a:r>
            <a:endParaRPr lang="en-US" sz="1400" b="1" dirty="0">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3248A8A6-F805-4575-832B-CC70E733EA13}"/>
              </a:ext>
            </a:extLst>
          </p:cNvPr>
          <p:cNvSpPr txBox="1"/>
          <p:nvPr/>
        </p:nvSpPr>
        <p:spPr>
          <a:xfrm>
            <a:off x="1019174" y="1829785"/>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3: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ký</a:t>
            </a:r>
            <a:endParaRPr lang="en-US" sz="1400" b="1" dirty="0">
              <a:latin typeface="Cambria Math" panose="02040503050406030204" pitchFamily="18" charset="0"/>
              <a:ea typeface="Cambria Math" panose="02040503050406030204" pitchFamily="18" charset="0"/>
            </a:endParaRPr>
          </a:p>
        </p:txBody>
      </p:sp>
      <p:sp>
        <p:nvSpPr>
          <p:cNvPr id="11" name="TextBox 10">
            <a:extLst>
              <a:ext uri="{FF2B5EF4-FFF2-40B4-BE49-F238E27FC236}">
                <a16:creationId xmlns:a16="http://schemas.microsoft.com/office/drawing/2014/main" id="{4EFB7C20-6A18-4AAA-BDE6-C1BB4F85B576}"/>
              </a:ext>
            </a:extLst>
          </p:cNvPr>
          <p:cNvSpPr txBox="1"/>
          <p:nvPr/>
        </p:nvSpPr>
        <p:spPr>
          <a:xfrm>
            <a:off x="705678" y="2316584"/>
            <a:ext cx="3657600" cy="523220"/>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4: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quản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lí</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sách</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của</a:t>
            </a:r>
            <a:r>
              <a:rPr lang="en-US" sz="1400" b="1" dirty="0">
                <a:latin typeface="Cambria Math" panose="02040503050406030204" pitchFamily="18" charset="0"/>
                <a:ea typeface="Cambria Math" panose="02040503050406030204" pitchFamily="18" charset="0"/>
              </a:rPr>
              <a:t> </a:t>
            </a:r>
          </a:p>
          <a:p>
            <a:r>
              <a:rPr lang="en-US" sz="1400" b="1" dirty="0">
                <a:latin typeface="Cambria Math" panose="02040503050406030204" pitchFamily="18" charset="0"/>
                <a:ea typeface="Cambria Math" panose="02040503050406030204" pitchFamily="18" charset="0"/>
              </a:rPr>
              <a:t>		Admin</a:t>
            </a:r>
          </a:p>
        </p:txBody>
      </p:sp>
      <p:sp>
        <p:nvSpPr>
          <p:cNvPr id="12" name="TextBox 11">
            <a:extLst>
              <a:ext uri="{FF2B5EF4-FFF2-40B4-BE49-F238E27FC236}">
                <a16:creationId xmlns:a16="http://schemas.microsoft.com/office/drawing/2014/main" id="{F847F384-915B-4E4B-B988-866DBF01B192}"/>
              </a:ext>
            </a:extLst>
          </p:cNvPr>
          <p:cNvSpPr txBox="1"/>
          <p:nvPr/>
        </p:nvSpPr>
        <p:spPr>
          <a:xfrm>
            <a:off x="7289399" y="4985219"/>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6: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tìm</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kiếm</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hệ</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thống</a:t>
            </a:r>
            <a:endParaRPr lang="en-US" sz="1400" b="1" dirty="0">
              <a:latin typeface="Cambria Math" panose="02040503050406030204" pitchFamily="18" charset="0"/>
              <a:ea typeface="Cambria Math" panose="02040503050406030204" pitchFamily="18" charset="0"/>
            </a:endParaRPr>
          </a:p>
        </p:txBody>
      </p:sp>
      <p:sp>
        <p:nvSpPr>
          <p:cNvPr id="21" name="TextBox 20">
            <a:extLst>
              <a:ext uri="{FF2B5EF4-FFF2-40B4-BE49-F238E27FC236}">
                <a16:creationId xmlns:a16="http://schemas.microsoft.com/office/drawing/2014/main" id="{033DD113-DFC8-4B57-9BB8-9893959071A1}"/>
              </a:ext>
            </a:extLst>
          </p:cNvPr>
          <p:cNvSpPr txBox="1"/>
          <p:nvPr/>
        </p:nvSpPr>
        <p:spPr>
          <a:xfrm>
            <a:off x="519988" y="2822018"/>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5: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thanh</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toán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của</a:t>
            </a:r>
            <a:r>
              <a:rPr lang="en-US" sz="1400" b="1" dirty="0">
                <a:latin typeface="Cambria Math" panose="02040503050406030204" pitchFamily="18" charset="0"/>
                <a:ea typeface="Cambria Math" panose="02040503050406030204" pitchFamily="18" charset="0"/>
              </a:rPr>
              <a:t>  User</a:t>
            </a:r>
          </a:p>
        </p:txBody>
      </p:sp>
      <p:pic>
        <p:nvPicPr>
          <p:cNvPr id="22" name="Picture 21" descr="Diagram&#10;&#10;Description automatically generated">
            <a:extLst>
              <a:ext uri="{FF2B5EF4-FFF2-40B4-BE49-F238E27FC236}">
                <a16:creationId xmlns:a16="http://schemas.microsoft.com/office/drawing/2014/main" id="{D03D34D4-B3FF-417D-A9B7-9E981B3B288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41485" y="542149"/>
            <a:ext cx="4931341" cy="4251793"/>
          </a:xfrm>
          <a:prstGeom prst="rect">
            <a:avLst/>
          </a:prstGeom>
          <a:noFill/>
          <a:ln>
            <a:noFill/>
          </a:ln>
        </p:spPr>
      </p:pic>
      <p:sp>
        <p:nvSpPr>
          <p:cNvPr id="23" name="Footer Placeholder 56">
            <a:extLst>
              <a:ext uri="{FF2B5EF4-FFF2-40B4-BE49-F238E27FC236}">
                <a16:creationId xmlns:a16="http://schemas.microsoft.com/office/drawing/2014/main" id="{00C96FDD-97B2-418C-B192-17057E437922}"/>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421359131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E17E847-077A-4B4C-B986-81C96B4224D6}"/>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61BC506B-374C-4BA3-819E-E67EF82041DA}"/>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
        <p:nvSpPr>
          <p:cNvPr id="7" name="Title 6">
            <a:extLst>
              <a:ext uri="{FF2B5EF4-FFF2-40B4-BE49-F238E27FC236}">
                <a16:creationId xmlns:a16="http://schemas.microsoft.com/office/drawing/2014/main" id="{46678FA3-AA48-4CFA-86A7-56DCE8E4E956}"/>
              </a:ext>
            </a:extLst>
          </p:cNvPr>
          <p:cNvSpPr>
            <a:spLocks noGrp="1"/>
          </p:cNvSpPr>
          <p:nvPr>
            <p:ph type="title"/>
          </p:nvPr>
        </p:nvSpPr>
        <p:spPr>
          <a:xfrm>
            <a:off x="334299" y="136525"/>
            <a:ext cx="4028979"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6513093F-3F86-432D-B948-4CF3AB8FFED7}"/>
              </a:ext>
            </a:extLst>
          </p:cNvPr>
          <p:cNvSpPr txBox="1"/>
          <p:nvPr/>
        </p:nvSpPr>
        <p:spPr>
          <a:xfrm>
            <a:off x="1209516" y="1342987"/>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2: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quên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mật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khẩu</a:t>
            </a:r>
            <a:endParaRPr lang="en-US" sz="1400" b="1"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16FFA198-BC37-4C66-9750-5CF0332F59A0}"/>
              </a:ext>
            </a:extLst>
          </p:cNvPr>
          <p:cNvSpPr txBox="1"/>
          <p:nvPr/>
        </p:nvSpPr>
        <p:spPr>
          <a:xfrm>
            <a:off x="1713354" y="889923"/>
            <a:ext cx="2649924"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nhập</a:t>
            </a:r>
            <a:endParaRPr lang="en-US" sz="1400" b="1" dirty="0">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8075F779-1A88-472A-8008-3EE985B151AE}"/>
              </a:ext>
            </a:extLst>
          </p:cNvPr>
          <p:cNvSpPr txBox="1"/>
          <p:nvPr/>
        </p:nvSpPr>
        <p:spPr>
          <a:xfrm>
            <a:off x="1019174" y="1829785"/>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3: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ký</a:t>
            </a:r>
            <a:endParaRPr lang="en-US" sz="1400" b="1" dirty="0">
              <a:latin typeface="Cambria Math" panose="02040503050406030204" pitchFamily="18" charset="0"/>
              <a:ea typeface="Cambria Math" panose="02040503050406030204" pitchFamily="18" charset="0"/>
            </a:endParaRPr>
          </a:p>
        </p:txBody>
      </p:sp>
      <p:sp>
        <p:nvSpPr>
          <p:cNvPr id="11" name="TextBox 10">
            <a:extLst>
              <a:ext uri="{FF2B5EF4-FFF2-40B4-BE49-F238E27FC236}">
                <a16:creationId xmlns:a16="http://schemas.microsoft.com/office/drawing/2014/main" id="{0BB19D8F-DC4E-4132-B981-777CB2A3230E}"/>
              </a:ext>
            </a:extLst>
          </p:cNvPr>
          <p:cNvSpPr txBox="1"/>
          <p:nvPr/>
        </p:nvSpPr>
        <p:spPr>
          <a:xfrm>
            <a:off x="705678" y="2316584"/>
            <a:ext cx="3657600" cy="523220"/>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4: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quản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lí</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sách</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của</a:t>
            </a:r>
            <a:r>
              <a:rPr lang="en-US" sz="1400" b="1" dirty="0">
                <a:latin typeface="Cambria Math" panose="02040503050406030204" pitchFamily="18" charset="0"/>
                <a:ea typeface="Cambria Math" panose="02040503050406030204" pitchFamily="18" charset="0"/>
              </a:rPr>
              <a:t> </a:t>
            </a:r>
          </a:p>
          <a:p>
            <a:r>
              <a:rPr lang="en-US" sz="1400" b="1" dirty="0">
                <a:latin typeface="Cambria Math" panose="02040503050406030204" pitchFamily="18" charset="0"/>
                <a:ea typeface="Cambria Math" panose="02040503050406030204" pitchFamily="18" charset="0"/>
              </a:rPr>
              <a:t>		Admin</a:t>
            </a:r>
          </a:p>
        </p:txBody>
      </p:sp>
      <p:sp>
        <p:nvSpPr>
          <p:cNvPr id="12" name="TextBox 11">
            <a:extLst>
              <a:ext uri="{FF2B5EF4-FFF2-40B4-BE49-F238E27FC236}">
                <a16:creationId xmlns:a16="http://schemas.microsoft.com/office/drawing/2014/main" id="{5CCE233D-8DD9-4D18-A01E-DF6BCC8DFD97}"/>
              </a:ext>
            </a:extLst>
          </p:cNvPr>
          <p:cNvSpPr txBox="1"/>
          <p:nvPr/>
        </p:nvSpPr>
        <p:spPr>
          <a:xfrm>
            <a:off x="7289399" y="4985219"/>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7: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cập</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giỏ</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hàng</a:t>
            </a:r>
            <a:endParaRPr lang="en-US" sz="1400" b="1" dirty="0">
              <a:latin typeface="Cambria Math" panose="02040503050406030204" pitchFamily="18" charset="0"/>
              <a:ea typeface="Cambria Math" panose="02040503050406030204" pitchFamily="18" charset="0"/>
            </a:endParaRPr>
          </a:p>
        </p:txBody>
      </p:sp>
      <p:sp>
        <p:nvSpPr>
          <p:cNvPr id="13" name="TextBox 12">
            <a:extLst>
              <a:ext uri="{FF2B5EF4-FFF2-40B4-BE49-F238E27FC236}">
                <a16:creationId xmlns:a16="http://schemas.microsoft.com/office/drawing/2014/main" id="{3762E864-AF22-43BA-9547-952D75C53ADE}"/>
              </a:ext>
            </a:extLst>
          </p:cNvPr>
          <p:cNvSpPr txBox="1"/>
          <p:nvPr/>
        </p:nvSpPr>
        <p:spPr>
          <a:xfrm>
            <a:off x="519988" y="2822018"/>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5: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thanh</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toán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của</a:t>
            </a:r>
            <a:r>
              <a:rPr lang="en-US" sz="1400" b="1" dirty="0">
                <a:latin typeface="Cambria Math" panose="02040503050406030204" pitchFamily="18" charset="0"/>
                <a:ea typeface="Cambria Math" panose="02040503050406030204" pitchFamily="18" charset="0"/>
              </a:rPr>
              <a:t>  User</a:t>
            </a:r>
          </a:p>
        </p:txBody>
      </p:sp>
      <p:sp>
        <p:nvSpPr>
          <p:cNvPr id="15" name="TextBox 14">
            <a:extLst>
              <a:ext uri="{FF2B5EF4-FFF2-40B4-BE49-F238E27FC236}">
                <a16:creationId xmlns:a16="http://schemas.microsoft.com/office/drawing/2014/main" id="{4D506035-2C9B-47E0-B417-FB5116F38FAA}"/>
              </a:ext>
            </a:extLst>
          </p:cNvPr>
          <p:cNvSpPr txBox="1"/>
          <p:nvPr/>
        </p:nvSpPr>
        <p:spPr>
          <a:xfrm>
            <a:off x="242009" y="3275111"/>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6: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tìm</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kiếm</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hệ</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thống</a:t>
            </a:r>
            <a:endParaRPr lang="en-US" sz="1400" b="1" dirty="0">
              <a:latin typeface="Cambria Math" panose="02040503050406030204" pitchFamily="18" charset="0"/>
              <a:ea typeface="Cambria Math" panose="02040503050406030204" pitchFamily="18" charset="0"/>
            </a:endParaRPr>
          </a:p>
        </p:txBody>
      </p:sp>
      <p:pic>
        <p:nvPicPr>
          <p:cNvPr id="16" name="Picture 15" descr="Diagram&#10;&#10;Description automatically generated">
            <a:extLst>
              <a:ext uri="{FF2B5EF4-FFF2-40B4-BE49-F238E27FC236}">
                <a16:creationId xmlns:a16="http://schemas.microsoft.com/office/drawing/2014/main" id="{89CC895D-AE5E-4CA7-9081-885BF640233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72224" y="616759"/>
            <a:ext cx="4738370" cy="4091940"/>
          </a:xfrm>
          <a:prstGeom prst="rect">
            <a:avLst/>
          </a:prstGeom>
          <a:noFill/>
          <a:ln>
            <a:noFill/>
          </a:ln>
        </p:spPr>
      </p:pic>
      <p:sp>
        <p:nvSpPr>
          <p:cNvPr id="18" name="Footer Placeholder 56">
            <a:extLst>
              <a:ext uri="{FF2B5EF4-FFF2-40B4-BE49-F238E27FC236}">
                <a16:creationId xmlns:a16="http://schemas.microsoft.com/office/drawing/2014/main" id="{71B4ADB0-A715-4EB8-A6EF-B28F8E6EE126}"/>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117790682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9E020E-EF14-441A-BAB6-F3DB023C7DFE}"/>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048BEB2C-217D-4FA9-A004-52AEE6F41087}"/>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7" name="Title 6">
            <a:extLst>
              <a:ext uri="{FF2B5EF4-FFF2-40B4-BE49-F238E27FC236}">
                <a16:creationId xmlns:a16="http://schemas.microsoft.com/office/drawing/2014/main" id="{590DC4E4-25F0-4BF0-A154-F553BAAF6C85}"/>
              </a:ext>
            </a:extLst>
          </p:cNvPr>
          <p:cNvSpPr>
            <a:spLocks noGrp="1"/>
          </p:cNvSpPr>
          <p:nvPr>
            <p:ph type="title"/>
          </p:nvPr>
        </p:nvSpPr>
        <p:spPr>
          <a:xfrm>
            <a:off x="334299" y="136525"/>
            <a:ext cx="4028979"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00C3B2FC-D3F9-4F85-B1ED-15FE5A2BAFBC}"/>
              </a:ext>
            </a:extLst>
          </p:cNvPr>
          <p:cNvSpPr txBox="1"/>
          <p:nvPr/>
        </p:nvSpPr>
        <p:spPr>
          <a:xfrm>
            <a:off x="1209516" y="1342987"/>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2: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quên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mật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khẩu</a:t>
            </a:r>
            <a:endParaRPr lang="en-US" sz="1400" b="1"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3115B43C-2CC3-4649-A8A3-A723BD61FDC9}"/>
              </a:ext>
            </a:extLst>
          </p:cNvPr>
          <p:cNvSpPr txBox="1"/>
          <p:nvPr/>
        </p:nvSpPr>
        <p:spPr>
          <a:xfrm>
            <a:off x="1713354" y="889923"/>
            <a:ext cx="2649924"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nhập</a:t>
            </a:r>
            <a:endParaRPr lang="en-US" sz="1400" b="1" dirty="0">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DA66A01A-9AE0-4F9D-9E10-273A38EA485D}"/>
              </a:ext>
            </a:extLst>
          </p:cNvPr>
          <p:cNvSpPr txBox="1"/>
          <p:nvPr/>
        </p:nvSpPr>
        <p:spPr>
          <a:xfrm>
            <a:off x="1019174" y="1829785"/>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3: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ký</a:t>
            </a:r>
            <a:endParaRPr lang="en-US" sz="1400" b="1" dirty="0">
              <a:latin typeface="Cambria Math" panose="02040503050406030204" pitchFamily="18" charset="0"/>
              <a:ea typeface="Cambria Math" panose="02040503050406030204" pitchFamily="18" charset="0"/>
            </a:endParaRPr>
          </a:p>
        </p:txBody>
      </p:sp>
      <p:sp>
        <p:nvSpPr>
          <p:cNvPr id="11" name="TextBox 10">
            <a:extLst>
              <a:ext uri="{FF2B5EF4-FFF2-40B4-BE49-F238E27FC236}">
                <a16:creationId xmlns:a16="http://schemas.microsoft.com/office/drawing/2014/main" id="{85F4222E-5490-4398-A97C-D5E3261F137B}"/>
              </a:ext>
            </a:extLst>
          </p:cNvPr>
          <p:cNvSpPr txBox="1"/>
          <p:nvPr/>
        </p:nvSpPr>
        <p:spPr>
          <a:xfrm>
            <a:off x="705678" y="2316584"/>
            <a:ext cx="3657600" cy="523220"/>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4: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quản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lí</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sách</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của</a:t>
            </a:r>
            <a:r>
              <a:rPr lang="en-US" sz="1400" b="1" dirty="0">
                <a:latin typeface="Cambria Math" panose="02040503050406030204" pitchFamily="18" charset="0"/>
                <a:ea typeface="Cambria Math" panose="02040503050406030204" pitchFamily="18" charset="0"/>
              </a:rPr>
              <a:t> </a:t>
            </a:r>
          </a:p>
          <a:p>
            <a:r>
              <a:rPr lang="en-US" sz="1400" b="1" dirty="0">
                <a:latin typeface="Cambria Math" panose="02040503050406030204" pitchFamily="18" charset="0"/>
                <a:ea typeface="Cambria Math" panose="02040503050406030204" pitchFamily="18" charset="0"/>
              </a:rPr>
              <a:t>		Admin</a:t>
            </a:r>
          </a:p>
        </p:txBody>
      </p:sp>
      <p:sp>
        <p:nvSpPr>
          <p:cNvPr id="12" name="TextBox 11">
            <a:extLst>
              <a:ext uri="{FF2B5EF4-FFF2-40B4-BE49-F238E27FC236}">
                <a16:creationId xmlns:a16="http://schemas.microsoft.com/office/drawing/2014/main" id="{6F0CE130-0483-4867-8F4D-BBF63B15FE17}"/>
              </a:ext>
            </a:extLst>
          </p:cNvPr>
          <p:cNvSpPr txBox="1"/>
          <p:nvPr/>
        </p:nvSpPr>
        <p:spPr>
          <a:xfrm>
            <a:off x="6881026" y="5196456"/>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8: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cập</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thông</a:t>
            </a:r>
            <a:r>
              <a:rPr lang="en-US" sz="1400" b="1" dirty="0">
                <a:latin typeface="Cambria Math" panose="02040503050406030204" pitchFamily="18" charset="0"/>
                <a:ea typeface="Cambria Math" panose="02040503050406030204" pitchFamily="18" charset="0"/>
              </a:rPr>
              <a:t> tin</a:t>
            </a:r>
          </a:p>
        </p:txBody>
      </p:sp>
      <p:sp>
        <p:nvSpPr>
          <p:cNvPr id="13" name="TextBox 12">
            <a:extLst>
              <a:ext uri="{FF2B5EF4-FFF2-40B4-BE49-F238E27FC236}">
                <a16:creationId xmlns:a16="http://schemas.microsoft.com/office/drawing/2014/main" id="{35456B24-9585-407B-8EEF-ACD3843C6C65}"/>
              </a:ext>
            </a:extLst>
          </p:cNvPr>
          <p:cNvSpPr txBox="1"/>
          <p:nvPr/>
        </p:nvSpPr>
        <p:spPr>
          <a:xfrm>
            <a:off x="519988" y="2822018"/>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5: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thanh</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toán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của</a:t>
            </a:r>
            <a:r>
              <a:rPr lang="en-US" sz="1400" b="1" dirty="0">
                <a:latin typeface="Cambria Math" panose="02040503050406030204" pitchFamily="18" charset="0"/>
                <a:ea typeface="Cambria Math" panose="02040503050406030204" pitchFamily="18" charset="0"/>
              </a:rPr>
              <a:t>  User</a:t>
            </a:r>
          </a:p>
        </p:txBody>
      </p:sp>
      <p:sp>
        <p:nvSpPr>
          <p:cNvPr id="14" name="TextBox 13">
            <a:extLst>
              <a:ext uri="{FF2B5EF4-FFF2-40B4-BE49-F238E27FC236}">
                <a16:creationId xmlns:a16="http://schemas.microsoft.com/office/drawing/2014/main" id="{7E84D2B2-5BE8-45D7-B61B-D92CA31E1F41}"/>
              </a:ext>
            </a:extLst>
          </p:cNvPr>
          <p:cNvSpPr txBox="1"/>
          <p:nvPr/>
        </p:nvSpPr>
        <p:spPr>
          <a:xfrm>
            <a:off x="242009" y="3275111"/>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6: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tìm</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kiếm</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hệ</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thống</a:t>
            </a:r>
            <a:endParaRPr lang="en-US" sz="1400" b="1" dirty="0">
              <a:latin typeface="Cambria Math" panose="02040503050406030204" pitchFamily="18" charset="0"/>
              <a:ea typeface="Cambria Math" panose="02040503050406030204" pitchFamily="18" charset="0"/>
            </a:endParaRPr>
          </a:p>
        </p:txBody>
      </p:sp>
      <p:sp>
        <p:nvSpPr>
          <p:cNvPr id="25" name="TextBox 24">
            <a:extLst>
              <a:ext uri="{FF2B5EF4-FFF2-40B4-BE49-F238E27FC236}">
                <a16:creationId xmlns:a16="http://schemas.microsoft.com/office/drawing/2014/main" id="{7A09B31E-AD82-4490-A298-DBB235A6A1D6}"/>
              </a:ext>
            </a:extLst>
          </p:cNvPr>
          <p:cNvSpPr txBox="1"/>
          <p:nvPr/>
        </p:nvSpPr>
        <p:spPr>
          <a:xfrm>
            <a:off x="38099" y="3789492"/>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7: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cập</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giỏ</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hàng</a:t>
            </a:r>
            <a:endParaRPr lang="en-US" sz="1400" b="1" dirty="0">
              <a:latin typeface="Cambria Math" panose="02040503050406030204" pitchFamily="18" charset="0"/>
              <a:ea typeface="Cambria Math" panose="02040503050406030204" pitchFamily="18" charset="0"/>
            </a:endParaRPr>
          </a:p>
        </p:txBody>
      </p:sp>
      <p:pic>
        <p:nvPicPr>
          <p:cNvPr id="26" name="Picture 25" descr="Diagram&#10;&#10;Description automatically generated">
            <a:extLst>
              <a:ext uri="{FF2B5EF4-FFF2-40B4-BE49-F238E27FC236}">
                <a16:creationId xmlns:a16="http://schemas.microsoft.com/office/drawing/2014/main" id="{100BC1D0-3FF6-41BD-A456-77359872632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08342" y="278203"/>
            <a:ext cx="5464484" cy="4640025"/>
          </a:xfrm>
          <a:prstGeom prst="rect">
            <a:avLst/>
          </a:prstGeom>
          <a:noFill/>
          <a:ln>
            <a:noFill/>
          </a:ln>
        </p:spPr>
      </p:pic>
      <p:sp>
        <p:nvSpPr>
          <p:cNvPr id="27" name="Footer Placeholder 56">
            <a:extLst>
              <a:ext uri="{FF2B5EF4-FFF2-40B4-BE49-F238E27FC236}">
                <a16:creationId xmlns:a16="http://schemas.microsoft.com/office/drawing/2014/main" id="{088B59B3-93CF-46D6-9C6B-2E43B3CFB762}"/>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56790768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0695AA3-B16C-46B3-A9F7-AF23AD5A6102}"/>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6580197C-F7E2-4388-AF2E-EE2585AEA70E}"/>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7" name="Title 6">
            <a:extLst>
              <a:ext uri="{FF2B5EF4-FFF2-40B4-BE49-F238E27FC236}">
                <a16:creationId xmlns:a16="http://schemas.microsoft.com/office/drawing/2014/main" id="{B7619ED7-4544-41D3-9303-FC2E6190C300}"/>
              </a:ext>
            </a:extLst>
          </p:cNvPr>
          <p:cNvSpPr>
            <a:spLocks noGrp="1"/>
          </p:cNvSpPr>
          <p:nvPr>
            <p:ph type="title"/>
          </p:nvPr>
        </p:nvSpPr>
        <p:spPr>
          <a:xfrm>
            <a:off x="334299" y="136525"/>
            <a:ext cx="4028979"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EA2AA7D6-94EE-475D-BF4C-C65A56C41852}"/>
              </a:ext>
            </a:extLst>
          </p:cNvPr>
          <p:cNvSpPr txBox="1"/>
          <p:nvPr/>
        </p:nvSpPr>
        <p:spPr>
          <a:xfrm>
            <a:off x="6881026" y="5196456"/>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9: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xem</a:t>
            </a:r>
            <a:r>
              <a:rPr lang="en-US" sz="1400" b="1" dirty="0">
                <a:latin typeface="Cambria Math" panose="02040503050406030204" pitchFamily="18" charset="0"/>
                <a:ea typeface="Cambria Math" panose="02040503050406030204" pitchFamily="18" charset="0"/>
              </a:rPr>
              <a:t> chi </a:t>
            </a:r>
            <a:r>
              <a:rPr lang="en-US" sz="1400" b="1" dirty="0" err="1">
                <a:latin typeface="Cambria Math" panose="02040503050406030204" pitchFamily="18" charset="0"/>
                <a:ea typeface="Cambria Math" panose="02040503050406030204" pitchFamily="18" charset="0"/>
              </a:rPr>
              <a:t>tiết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sản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phẩm</a:t>
            </a:r>
            <a:endParaRPr lang="en-US" sz="1400" b="1" dirty="0">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88EED13D-F697-4B9C-8A67-534A8C1C9901}"/>
              </a:ext>
            </a:extLst>
          </p:cNvPr>
          <p:cNvSpPr txBox="1"/>
          <p:nvPr/>
        </p:nvSpPr>
        <p:spPr>
          <a:xfrm>
            <a:off x="1378210" y="794611"/>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8: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cập</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thông</a:t>
            </a:r>
            <a:r>
              <a:rPr lang="en-US" sz="1400" b="1" dirty="0">
                <a:latin typeface="Cambria Math" panose="02040503050406030204" pitchFamily="18" charset="0"/>
                <a:ea typeface="Cambria Math" panose="02040503050406030204" pitchFamily="18" charset="0"/>
              </a:rPr>
              <a:t> tin</a:t>
            </a:r>
          </a:p>
        </p:txBody>
      </p:sp>
      <p:pic>
        <p:nvPicPr>
          <p:cNvPr id="11" name="Picture 10" descr="Diagram&#10;&#10;Description automatically generated">
            <a:extLst>
              <a:ext uri="{FF2B5EF4-FFF2-40B4-BE49-F238E27FC236}">
                <a16:creationId xmlns:a16="http://schemas.microsoft.com/office/drawing/2014/main" id="{83EEB437-A4DA-4154-A48B-27B097FD214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99464" y="794611"/>
            <a:ext cx="5378240" cy="4206922"/>
          </a:xfrm>
          <a:prstGeom prst="rect">
            <a:avLst/>
          </a:prstGeom>
          <a:noFill/>
          <a:ln>
            <a:noFill/>
          </a:ln>
        </p:spPr>
      </p:pic>
      <p:sp>
        <p:nvSpPr>
          <p:cNvPr id="12" name="Footer Placeholder 56">
            <a:extLst>
              <a:ext uri="{FF2B5EF4-FFF2-40B4-BE49-F238E27FC236}">
                <a16:creationId xmlns:a16="http://schemas.microsoft.com/office/drawing/2014/main" id="{8436324C-87BD-4105-9068-2B4E598821E5}"/>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332148809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641694-3186-448C-BF9F-05891E932C58}"/>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D7ECBCDA-EE15-4CC7-B8E8-727F4A9BE61C}"/>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
        <p:nvSpPr>
          <p:cNvPr id="7" name="Title 6">
            <a:extLst>
              <a:ext uri="{FF2B5EF4-FFF2-40B4-BE49-F238E27FC236}">
                <a16:creationId xmlns:a16="http://schemas.microsoft.com/office/drawing/2014/main" id="{9AE81B96-EAE6-4FBA-947F-4D2243DAD945}"/>
              </a:ext>
            </a:extLst>
          </p:cNvPr>
          <p:cNvSpPr>
            <a:spLocks noGrp="1"/>
          </p:cNvSpPr>
          <p:nvPr>
            <p:ph type="title"/>
          </p:nvPr>
        </p:nvSpPr>
        <p:spPr>
          <a:xfrm>
            <a:off x="334299" y="136525"/>
            <a:ext cx="4028979"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CE3A9FC3-47DC-4C49-83E7-669A1391DD68}"/>
              </a:ext>
            </a:extLst>
          </p:cNvPr>
          <p:cNvSpPr txBox="1"/>
          <p:nvPr/>
        </p:nvSpPr>
        <p:spPr>
          <a:xfrm>
            <a:off x="6881026" y="5196456"/>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10: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xem</a:t>
            </a:r>
            <a:r>
              <a:rPr lang="en-US" sz="1400" b="1" dirty="0">
                <a:latin typeface="Cambria Math" panose="02040503050406030204" pitchFamily="18" charset="0"/>
                <a:ea typeface="Cambria Math" panose="02040503050406030204" pitchFamily="18" charset="0"/>
              </a:rPr>
              <a:t> chi </a:t>
            </a:r>
            <a:r>
              <a:rPr lang="en-US" sz="1400" b="1" dirty="0" err="1">
                <a:latin typeface="Cambria Math" panose="02040503050406030204" pitchFamily="18" charset="0"/>
                <a:ea typeface="Cambria Math" panose="02040503050406030204" pitchFamily="18" charset="0"/>
              </a:rPr>
              <a:t>tiết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đơn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hàng</a:t>
            </a:r>
            <a:endParaRPr lang="en-US" sz="1400" b="1"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A5AA44E3-34B5-42B6-9F9E-3B73328E4407}"/>
              </a:ext>
            </a:extLst>
          </p:cNvPr>
          <p:cNvSpPr txBox="1"/>
          <p:nvPr/>
        </p:nvSpPr>
        <p:spPr>
          <a:xfrm>
            <a:off x="1378210" y="794611"/>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8: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cập</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thông</a:t>
            </a:r>
            <a:r>
              <a:rPr lang="en-US" sz="1400" b="1" dirty="0">
                <a:latin typeface="Cambria Math" panose="02040503050406030204" pitchFamily="18" charset="0"/>
                <a:ea typeface="Cambria Math" panose="02040503050406030204" pitchFamily="18" charset="0"/>
              </a:rPr>
              <a:t> tin</a:t>
            </a:r>
          </a:p>
        </p:txBody>
      </p:sp>
      <p:sp>
        <p:nvSpPr>
          <p:cNvPr id="11" name="TextBox 10">
            <a:extLst>
              <a:ext uri="{FF2B5EF4-FFF2-40B4-BE49-F238E27FC236}">
                <a16:creationId xmlns:a16="http://schemas.microsoft.com/office/drawing/2014/main" id="{1190B179-D2D6-4263-B6EB-A7F18796470E}"/>
              </a:ext>
            </a:extLst>
          </p:cNvPr>
          <p:cNvSpPr txBox="1"/>
          <p:nvPr/>
        </p:nvSpPr>
        <p:spPr>
          <a:xfrm>
            <a:off x="705678" y="1232345"/>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9: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xem</a:t>
            </a:r>
            <a:r>
              <a:rPr lang="en-US" sz="1400" b="1" dirty="0">
                <a:latin typeface="Cambria Math" panose="02040503050406030204" pitchFamily="18" charset="0"/>
                <a:ea typeface="Cambria Math" panose="02040503050406030204" pitchFamily="18" charset="0"/>
              </a:rPr>
              <a:t> chi </a:t>
            </a:r>
            <a:r>
              <a:rPr lang="en-US" sz="1400" b="1" dirty="0" err="1">
                <a:latin typeface="Cambria Math" panose="02040503050406030204" pitchFamily="18" charset="0"/>
                <a:ea typeface="Cambria Math" panose="02040503050406030204" pitchFamily="18" charset="0"/>
              </a:rPr>
              <a:t>tiết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sản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phẩm</a:t>
            </a:r>
            <a:endParaRPr lang="en-US" sz="1400" b="1" dirty="0">
              <a:latin typeface="Cambria Math" panose="02040503050406030204" pitchFamily="18" charset="0"/>
              <a:ea typeface="Cambria Math" panose="02040503050406030204" pitchFamily="18" charset="0"/>
            </a:endParaRPr>
          </a:p>
        </p:txBody>
      </p:sp>
      <p:pic>
        <p:nvPicPr>
          <p:cNvPr id="12" name="Picture 11" descr="Diagram&#10;&#10;Description automatically generated">
            <a:extLst>
              <a:ext uri="{FF2B5EF4-FFF2-40B4-BE49-F238E27FC236}">
                <a16:creationId xmlns:a16="http://schemas.microsoft.com/office/drawing/2014/main" id="{AB3FAFBC-7E60-41C8-914E-CDD938ADB4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33218" y="136525"/>
            <a:ext cx="4930166" cy="5036177"/>
          </a:xfrm>
          <a:prstGeom prst="rect">
            <a:avLst/>
          </a:prstGeom>
          <a:noFill/>
          <a:ln>
            <a:noFill/>
          </a:ln>
        </p:spPr>
      </p:pic>
      <p:sp>
        <p:nvSpPr>
          <p:cNvPr id="13" name="Footer Placeholder 56">
            <a:extLst>
              <a:ext uri="{FF2B5EF4-FFF2-40B4-BE49-F238E27FC236}">
                <a16:creationId xmlns:a16="http://schemas.microsoft.com/office/drawing/2014/main" id="{6CD01D59-A084-4998-B455-698513C16174}"/>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35590561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B6B53C-F606-4FDC-9034-8FA2D91EE916}"/>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A806DBD6-8966-4DCF-9B73-7665F56D64BB}"/>
              </a:ext>
            </a:extLst>
          </p:cNvPr>
          <p:cNvSpPr>
            <a:spLocks noGrp="1"/>
          </p:cNvSpPr>
          <p:nvPr>
            <p:ph type="sldNum" sz="quarter" idx="12"/>
          </p:nvPr>
        </p:nvSpPr>
        <p:spPr/>
        <p:txBody>
          <a:bodyPr/>
          <a:lstStyle/>
          <a:p>
            <a:fld id="{A49DFD55-3C28-40EF-9E31-A92D2E4017FF}" type="slidenum">
              <a:rPr lang="en-US" smtClean="0"/>
              <a:pPr/>
              <a:t>25</a:t>
            </a:fld>
            <a:endParaRPr lang="en-US" dirty="0"/>
          </a:p>
        </p:txBody>
      </p:sp>
      <p:sp>
        <p:nvSpPr>
          <p:cNvPr id="7" name="Title 6">
            <a:extLst>
              <a:ext uri="{FF2B5EF4-FFF2-40B4-BE49-F238E27FC236}">
                <a16:creationId xmlns:a16="http://schemas.microsoft.com/office/drawing/2014/main" id="{798277D2-6A26-460C-8F39-5D6918B50544}"/>
              </a:ext>
            </a:extLst>
          </p:cNvPr>
          <p:cNvSpPr>
            <a:spLocks noGrp="1"/>
          </p:cNvSpPr>
          <p:nvPr>
            <p:ph type="title"/>
          </p:nvPr>
        </p:nvSpPr>
        <p:spPr>
          <a:xfrm>
            <a:off x="334299" y="136525"/>
            <a:ext cx="4028979"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1CFAC509-1F0E-40E1-8B59-F93D7F456CC0}"/>
              </a:ext>
            </a:extLst>
          </p:cNvPr>
          <p:cNvSpPr txBox="1"/>
          <p:nvPr/>
        </p:nvSpPr>
        <p:spPr>
          <a:xfrm>
            <a:off x="6952048" y="5302860"/>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11: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thêm</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hàng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vào</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giỏ</a:t>
            </a:r>
            <a:endParaRPr lang="en-US" sz="1400" b="1"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95CFAA52-B563-4E9A-8EA8-B715928BF90D}"/>
              </a:ext>
            </a:extLst>
          </p:cNvPr>
          <p:cNvSpPr txBox="1"/>
          <p:nvPr/>
        </p:nvSpPr>
        <p:spPr>
          <a:xfrm>
            <a:off x="1378210" y="794611"/>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8: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cập</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thông</a:t>
            </a:r>
            <a:r>
              <a:rPr lang="en-US" sz="1400" b="1" dirty="0">
                <a:latin typeface="Cambria Math" panose="02040503050406030204" pitchFamily="18" charset="0"/>
                <a:ea typeface="Cambria Math" panose="02040503050406030204" pitchFamily="18" charset="0"/>
              </a:rPr>
              <a:t> tin</a:t>
            </a:r>
          </a:p>
        </p:txBody>
      </p:sp>
      <p:sp>
        <p:nvSpPr>
          <p:cNvPr id="10" name="TextBox 9">
            <a:extLst>
              <a:ext uri="{FF2B5EF4-FFF2-40B4-BE49-F238E27FC236}">
                <a16:creationId xmlns:a16="http://schemas.microsoft.com/office/drawing/2014/main" id="{38C182CB-AAEE-42AD-B1CA-1C26B872D774}"/>
              </a:ext>
            </a:extLst>
          </p:cNvPr>
          <p:cNvSpPr txBox="1"/>
          <p:nvPr/>
        </p:nvSpPr>
        <p:spPr>
          <a:xfrm>
            <a:off x="705678" y="1232345"/>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9: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xem</a:t>
            </a:r>
            <a:r>
              <a:rPr lang="en-US" sz="1400" b="1" dirty="0">
                <a:latin typeface="Cambria Math" panose="02040503050406030204" pitchFamily="18" charset="0"/>
                <a:ea typeface="Cambria Math" panose="02040503050406030204" pitchFamily="18" charset="0"/>
              </a:rPr>
              <a:t> chi </a:t>
            </a:r>
            <a:r>
              <a:rPr lang="en-US" sz="1400" b="1" dirty="0" err="1">
                <a:latin typeface="Cambria Math" panose="02040503050406030204" pitchFamily="18" charset="0"/>
                <a:ea typeface="Cambria Math" panose="02040503050406030204" pitchFamily="18" charset="0"/>
              </a:rPr>
              <a:t>tiết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sản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phẩm</a:t>
            </a:r>
            <a:endParaRPr lang="en-US" sz="1400" b="1" dirty="0">
              <a:latin typeface="Cambria Math" panose="02040503050406030204" pitchFamily="18" charset="0"/>
              <a:ea typeface="Cambria Math" panose="02040503050406030204" pitchFamily="18" charset="0"/>
            </a:endParaRPr>
          </a:p>
        </p:txBody>
      </p:sp>
      <p:sp>
        <p:nvSpPr>
          <p:cNvPr id="12" name="TextBox 11">
            <a:extLst>
              <a:ext uri="{FF2B5EF4-FFF2-40B4-BE49-F238E27FC236}">
                <a16:creationId xmlns:a16="http://schemas.microsoft.com/office/drawing/2014/main" id="{FA577DE7-4D20-4B07-B027-4F44D5ECA1C5}"/>
              </a:ext>
            </a:extLst>
          </p:cNvPr>
          <p:cNvSpPr txBox="1"/>
          <p:nvPr/>
        </p:nvSpPr>
        <p:spPr>
          <a:xfrm>
            <a:off x="355846" y="1670079"/>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10: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xem</a:t>
            </a:r>
            <a:r>
              <a:rPr lang="en-US" sz="1400" b="1" dirty="0">
                <a:latin typeface="Cambria Math" panose="02040503050406030204" pitchFamily="18" charset="0"/>
                <a:ea typeface="Cambria Math" panose="02040503050406030204" pitchFamily="18" charset="0"/>
              </a:rPr>
              <a:t> chi </a:t>
            </a:r>
            <a:r>
              <a:rPr lang="en-US" sz="1400" b="1" dirty="0" err="1">
                <a:latin typeface="Cambria Math" panose="02040503050406030204" pitchFamily="18" charset="0"/>
                <a:ea typeface="Cambria Math" panose="02040503050406030204" pitchFamily="18" charset="0"/>
              </a:rPr>
              <a:t>tiết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đơn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hàng</a:t>
            </a:r>
            <a:endParaRPr lang="en-US" sz="1400" b="1" dirty="0">
              <a:latin typeface="Cambria Math" panose="02040503050406030204" pitchFamily="18" charset="0"/>
              <a:ea typeface="Cambria Math" panose="02040503050406030204" pitchFamily="18" charset="0"/>
            </a:endParaRPr>
          </a:p>
        </p:txBody>
      </p:sp>
      <p:pic>
        <p:nvPicPr>
          <p:cNvPr id="13" name="Picture 12" descr="Diagram&#10;&#10;Description automatically generated">
            <a:extLst>
              <a:ext uri="{FF2B5EF4-FFF2-40B4-BE49-F238E27FC236}">
                <a16:creationId xmlns:a16="http://schemas.microsoft.com/office/drawing/2014/main" id="{AD804094-ED92-40F2-AA1A-C14CB69C1EB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00589"/>
            <a:ext cx="4974658" cy="4633050"/>
          </a:xfrm>
          <a:prstGeom prst="rect">
            <a:avLst/>
          </a:prstGeom>
          <a:noFill/>
          <a:ln>
            <a:noFill/>
          </a:ln>
        </p:spPr>
      </p:pic>
      <p:sp>
        <p:nvSpPr>
          <p:cNvPr id="14" name="Footer Placeholder 56">
            <a:extLst>
              <a:ext uri="{FF2B5EF4-FFF2-40B4-BE49-F238E27FC236}">
                <a16:creationId xmlns:a16="http://schemas.microsoft.com/office/drawing/2014/main" id="{6186D94B-31DC-4C73-9D75-9B0C4BD33B02}"/>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8858368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B096BD-8917-4ABD-94BB-C3AC12CCF1A5}"/>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4DFD3471-115F-49C3-A0CF-4C245C6FBBAB}"/>
              </a:ext>
            </a:extLst>
          </p:cNvPr>
          <p:cNvSpPr>
            <a:spLocks noGrp="1"/>
          </p:cNvSpPr>
          <p:nvPr>
            <p:ph type="sldNum" sz="quarter" idx="12"/>
          </p:nvPr>
        </p:nvSpPr>
        <p:spPr/>
        <p:txBody>
          <a:bodyPr/>
          <a:lstStyle/>
          <a:p>
            <a:fld id="{A49DFD55-3C28-40EF-9E31-A92D2E4017FF}" type="slidenum">
              <a:rPr lang="en-US" smtClean="0"/>
              <a:pPr/>
              <a:t>26</a:t>
            </a:fld>
            <a:endParaRPr lang="en-US" dirty="0"/>
          </a:p>
        </p:txBody>
      </p:sp>
      <p:sp>
        <p:nvSpPr>
          <p:cNvPr id="7" name="Title 6">
            <a:extLst>
              <a:ext uri="{FF2B5EF4-FFF2-40B4-BE49-F238E27FC236}">
                <a16:creationId xmlns:a16="http://schemas.microsoft.com/office/drawing/2014/main" id="{F119F1B2-A9A6-43BC-BAC9-4B71CCD9A9DF}"/>
              </a:ext>
            </a:extLst>
          </p:cNvPr>
          <p:cNvSpPr>
            <a:spLocks noGrp="1"/>
          </p:cNvSpPr>
          <p:nvPr>
            <p:ph type="title"/>
          </p:nvPr>
        </p:nvSpPr>
        <p:spPr>
          <a:xfrm>
            <a:off x="334299" y="136525"/>
            <a:ext cx="4028979" cy="528129"/>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động</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1E142B05-EF69-4953-909E-85F3189D6C8B}"/>
              </a:ext>
            </a:extLst>
          </p:cNvPr>
          <p:cNvSpPr txBox="1"/>
          <p:nvPr/>
        </p:nvSpPr>
        <p:spPr>
          <a:xfrm>
            <a:off x="178386" y="2107813"/>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11: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thêm</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hàng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vào</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giỏ</a:t>
            </a:r>
            <a:endParaRPr lang="en-US" sz="1400" b="1"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2FAE3F7A-5D93-4567-A553-D329F34E7F01}"/>
              </a:ext>
            </a:extLst>
          </p:cNvPr>
          <p:cNvSpPr txBox="1"/>
          <p:nvPr/>
        </p:nvSpPr>
        <p:spPr>
          <a:xfrm>
            <a:off x="1378210" y="794611"/>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8: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cập</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nhật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thông</a:t>
            </a:r>
            <a:r>
              <a:rPr lang="en-US" sz="1400" b="1" dirty="0">
                <a:latin typeface="Cambria Math" panose="02040503050406030204" pitchFamily="18" charset="0"/>
                <a:ea typeface="Cambria Math" panose="02040503050406030204" pitchFamily="18" charset="0"/>
              </a:rPr>
              <a:t> tin</a:t>
            </a:r>
          </a:p>
        </p:txBody>
      </p:sp>
      <p:sp>
        <p:nvSpPr>
          <p:cNvPr id="10" name="TextBox 9">
            <a:extLst>
              <a:ext uri="{FF2B5EF4-FFF2-40B4-BE49-F238E27FC236}">
                <a16:creationId xmlns:a16="http://schemas.microsoft.com/office/drawing/2014/main" id="{6592EC07-AFCB-48B6-9145-0981A6DD216E}"/>
              </a:ext>
            </a:extLst>
          </p:cNvPr>
          <p:cNvSpPr txBox="1"/>
          <p:nvPr/>
        </p:nvSpPr>
        <p:spPr>
          <a:xfrm>
            <a:off x="705678" y="1232345"/>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9: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xem</a:t>
            </a:r>
            <a:r>
              <a:rPr lang="en-US" sz="1400" b="1" dirty="0">
                <a:latin typeface="Cambria Math" panose="02040503050406030204" pitchFamily="18" charset="0"/>
                <a:ea typeface="Cambria Math" panose="02040503050406030204" pitchFamily="18" charset="0"/>
              </a:rPr>
              <a:t> chi </a:t>
            </a:r>
            <a:r>
              <a:rPr lang="en-US" sz="1400" b="1" dirty="0" err="1">
                <a:latin typeface="Cambria Math" panose="02040503050406030204" pitchFamily="18" charset="0"/>
                <a:ea typeface="Cambria Math" panose="02040503050406030204" pitchFamily="18" charset="0"/>
              </a:rPr>
              <a:t>tiết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sản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phẩm</a:t>
            </a:r>
            <a:endParaRPr lang="en-US" sz="1400" b="1" dirty="0">
              <a:latin typeface="Cambria Math" panose="02040503050406030204" pitchFamily="18" charset="0"/>
              <a:ea typeface="Cambria Math" panose="02040503050406030204" pitchFamily="18" charset="0"/>
            </a:endParaRPr>
          </a:p>
        </p:txBody>
      </p:sp>
      <p:sp>
        <p:nvSpPr>
          <p:cNvPr id="11" name="TextBox 10">
            <a:extLst>
              <a:ext uri="{FF2B5EF4-FFF2-40B4-BE49-F238E27FC236}">
                <a16:creationId xmlns:a16="http://schemas.microsoft.com/office/drawing/2014/main" id="{F8A9D056-75C8-43DA-908E-C63F194D1259}"/>
              </a:ext>
            </a:extLst>
          </p:cNvPr>
          <p:cNvSpPr txBox="1"/>
          <p:nvPr/>
        </p:nvSpPr>
        <p:spPr>
          <a:xfrm>
            <a:off x="355846" y="1670079"/>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10: </a:t>
            </a:r>
            <a:r>
              <a:rPr lang="en-US" sz="1400" b="1" dirty="0" err="1">
                <a:latin typeface="Cambria Math" panose="02040503050406030204" pitchFamily="18" charset="0"/>
                <a:ea typeface="Cambria Math" panose="02040503050406030204" pitchFamily="18" charset="0"/>
              </a:rPr>
              <a:t>Chức</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năng</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xem</a:t>
            </a:r>
            <a:r>
              <a:rPr lang="en-US" sz="1400" b="1" dirty="0">
                <a:latin typeface="Cambria Math" panose="02040503050406030204" pitchFamily="18" charset="0"/>
                <a:ea typeface="Cambria Math" panose="02040503050406030204" pitchFamily="18" charset="0"/>
              </a:rPr>
              <a:t> chi </a:t>
            </a:r>
            <a:r>
              <a:rPr lang="en-US" sz="1400" b="1" dirty="0" err="1">
                <a:latin typeface="Cambria Math" panose="02040503050406030204" pitchFamily="18" charset="0"/>
                <a:ea typeface="Cambria Math" panose="02040503050406030204" pitchFamily="18" charset="0"/>
              </a:rPr>
              <a:t>tiết</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đơn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hàng</a:t>
            </a:r>
            <a:endParaRPr lang="en-US" sz="1400" b="1" dirty="0">
              <a:latin typeface="Cambria Math" panose="02040503050406030204" pitchFamily="18" charset="0"/>
              <a:ea typeface="Cambria Math" panose="02040503050406030204" pitchFamily="18" charset="0"/>
            </a:endParaRPr>
          </a:p>
        </p:txBody>
      </p:sp>
      <p:sp>
        <p:nvSpPr>
          <p:cNvPr id="13" name="TextBox 12">
            <a:extLst>
              <a:ext uri="{FF2B5EF4-FFF2-40B4-BE49-F238E27FC236}">
                <a16:creationId xmlns:a16="http://schemas.microsoft.com/office/drawing/2014/main" id="{3555F513-9888-44A3-9C35-5400EC1D08CC}"/>
              </a:ext>
            </a:extLst>
          </p:cNvPr>
          <p:cNvSpPr txBox="1"/>
          <p:nvPr/>
        </p:nvSpPr>
        <p:spPr>
          <a:xfrm>
            <a:off x="6989038" y="5314132"/>
            <a:ext cx="3657600" cy="307777"/>
          </a:xfrm>
          <a:prstGeom prst="rect">
            <a:avLst/>
          </a:prstGeom>
          <a:noFill/>
        </p:spPr>
        <p:txBody>
          <a:bodyPr wrap="square" rtlCol="0">
            <a:spAutoFit/>
          </a:bodyPr>
          <a:lstStyle/>
          <a:p>
            <a:r>
              <a:rPr lang="en-US" sz="1400" b="1" dirty="0" err="1">
                <a:latin typeface="Cambria Math" panose="02040503050406030204" pitchFamily="18" charset="0"/>
                <a:ea typeface="Cambria Math" panose="02040503050406030204" pitchFamily="18" charset="0"/>
              </a:rPr>
              <a:t>Hình</a:t>
            </a:r>
            <a:r>
              <a:rPr lang="en-US" sz="1400" b="1" dirty="0">
                <a:latin typeface="Cambria Math" panose="02040503050406030204" pitchFamily="18" charset="0"/>
                <a:ea typeface="Cambria Math" panose="02040503050406030204" pitchFamily="18" charset="0"/>
              </a:rPr>
              <a:t> 12: </a:t>
            </a:r>
            <a:r>
              <a:rPr lang="en-US" sz="1400" b="1" dirty="0" err="1">
                <a:latin typeface="Cambria Math" panose="02040503050406030204" pitchFamily="18" charset="0"/>
                <a:ea typeface="Cambria Math" panose="02040503050406030204" pitchFamily="18" charset="0"/>
              </a:rPr>
              <a:t>Quản</a:t>
            </a:r>
            <a:r>
              <a:rPr lang="en-US" sz="1400" b="1" dirty="0">
                <a:latin typeface="Cambria Math" panose="02040503050406030204" pitchFamily="18" charset="0"/>
                <a:ea typeface="Cambria Math" panose="02040503050406030204" pitchFamily="18" charset="0"/>
              </a:rPr>
              <a:t> </a:t>
            </a:r>
            <a:r>
              <a:rPr lang="en-US" sz="1400" b="1" dirty="0" err="1">
                <a:latin typeface="Cambria Math" panose="02040503050406030204" pitchFamily="18" charset="0"/>
                <a:ea typeface="Cambria Math" panose="02040503050406030204" pitchFamily="18" charset="0"/>
              </a:rPr>
              <a:t>lí</a:t>
            </a:r>
            <a:r>
              <a:rPr lang="en-US" sz="1400" b="1" dirty="0">
                <a:latin typeface="Cambria Math" panose="02040503050406030204" pitchFamily="18" charset="0"/>
                <a:ea typeface="Cambria Math" panose="02040503050406030204" pitchFamily="18" charset="0"/>
              </a:rPr>
              <a:t> Order </a:t>
            </a:r>
            <a:r>
              <a:rPr lang="en-US" sz="1400" b="1" dirty="0" err="1">
                <a:latin typeface="Cambria Math" panose="02040503050406030204" pitchFamily="18" charset="0"/>
                <a:ea typeface="Cambria Math" panose="02040503050406030204" pitchFamily="18" charset="0"/>
              </a:rPr>
              <a:t>của</a:t>
            </a:r>
            <a:r>
              <a:rPr lang="en-US" sz="1400" b="1" dirty="0">
                <a:latin typeface="Cambria Math" panose="02040503050406030204" pitchFamily="18" charset="0"/>
                <a:ea typeface="Cambria Math" panose="02040503050406030204" pitchFamily="18" charset="0"/>
              </a:rPr>
              <a:t> Admin</a:t>
            </a:r>
          </a:p>
        </p:txBody>
      </p:sp>
      <p:pic>
        <p:nvPicPr>
          <p:cNvPr id="14" name="Picture 13">
            <a:extLst>
              <a:ext uri="{FF2B5EF4-FFF2-40B4-BE49-F238E27FC236}">
                <a16:creationId xmlns:a16="http://schemas.microsoft.com/office/drawing/2014/main" id="{899687E3-11AE-479E-9C33-C18EDB5F4C80}"/>
              </a:ext>
            </a:extLst>
          </p:cNvPr>
          <p:cNvPicPr/>
          <p:nvPr/>
        </p:nvPicPr>
        <p:blipFill>
          <a:blip r:embed="rId2">
            <a:extLst>
              <a:ext uri="{28A0092B-C50C-407E-A947-70E740481C1C}">
                <a14:useLocalDpi xmlns:a14="http://schemas.microsoft.com/office/drawing/2010/main" val="0"/>
              </a:ext>
            </a:extLst>
          </a:blip>
          <a:stretch>
            <a:fillRect/>
          </a:stretch>
        </p:blipFill>
        <p:spPr>
          <a:xfrm>
            <a:off x="5804880" y="230766"/>
            <a:ext cx="4841758" cy="5083366"/>
          </a:xfrm>
          <a:prstGeom prst="rect">
            <a:avLst/>
          </a:prstGeom>
        </p:spPr>
      </p:pic>
      <p:sp>
        <p:nvSpPr>
          <p:cNvPr id="15" name="Footer Placeholder 56">
            <a:extLst>
              <a:ext uri="{FF2B5EF4-FFF2-40B4-BE49-F238E27FC236}">
                <a16:creationId xmlns:a16="http://schemas.microsoft.com/office/drawing/2014/main" id="{AC132FA7-6B20-4B7C-8FBF-1206C49E8C81}"/>
              </a:ext>
            </a:extLst>
          </p:cNvPr>
          <p:cNvSpPr>
            <a:spLocks noGrp="1"/>
          </p:cNvSpPr>
          <p:nvPr>
            <p:ph type="ftr" sz="quarter" idx="11"/>
          </p:nvPr>
        </p:nvSpPr>
        <p:spPr>
          <a:xfrm>
            <a:off x="6265031"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141173079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875C43-111F-4AB1-9555-3F54A3799E22}"/>
              </a:ext>
            </a:extLst>
          </p:cNvPr>
          <p:cNvSpPr>
            <a:spLocks noGrp="1"/>
          </p:cNvSpPr>
          <p:nvPr>
            <p:ph type="title"/>
          </p:nvPr>
        </p:nvSpPr>
        <p:spPr>
          <a:xfrm>
            <a:off x="1885156" y="136525"/>
            <a:ext cx="8421688" cy="1325563"/>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tuần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tự</a:t>
            </a:r>
            <a:endParaRPr lang="en-US" dirty="0">
              <a:latin typeface="Cambria Math" panose="02040503050406030204" pitchFamily="18" charset="0"/>
              <a:ea typeface="Cambria Math" panose="02040503050406030204" pitchFamily="18" charset="0"/>
            </a:endParaRPr>
          </a:p>
        </p:txBody>
      </p:sp>
      <p:sp>
        <p:nvSpPr>
          <p:cNvPr id="8" name="Text Placeholder 7">
            <a:extLst>
              <a:ext uri="{FF2B5EF4-FFF2-40B4-BE49-F238E27FC236}">
                <a16:creationId xmlns:a16="http://schemas.microsoft.com/office/drawing/2014/main" id="{6E1E6C31-6596-4520-8A9D-B8697890AE40}"/>
              </a:ext>
            </a:extLst>
          </p:cNvPr>
          <p:cNvSpPr>
            <a:spLocks noGrp="1"/>
          </p:cNvSpPr>
          <p:nvPr>
            <p:ph type="body" idx="1"/>
          </p:nvPr>
        </p:nvSpPr>
        <p:spPr/>
        <p:txBody>
          <a:bodyPr/>
          <a:lstStyle/>
          <a:p>
            <a:r>
              <a:rPr lang="en-US" dirty="0" err="1">
                <a:latin typeface="Cambria Math" panose="02040503050406030204" pitchFamily="18" charset="0"/>
                <a:ea typeface="Cambria Math" panose="02040503050406030204" pitchFamily="18" charset="0"/>
              </a:rPr>
              <a:t>Cập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nhật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một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sản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phẩm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trong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hệ</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thống</a:t>
            </a:r>
            <a:endParaRPr lang="en-US" dirty="0">
              <a:latin typeface="Cambria Math" panose="02040503050406030204" pitchFamily="18" charset="0"/>
              <a:ea typeface="Cambria Math" panose="02040503050406030204" pitchFamily="18" charset="0"/>
            </a:endParaRPr>
          </a:p>
        </p:txBody>
      </p:sp>
      <p:sp>
        <p:nvSpPr>
          <p:cNvPr id="10" name="Text Placeholder 9">
            <a:extLst>
              <a:ext uri="{FF2B5EF4-FFF2-40B4-BE49-F238E27FC236}">
                <a16:creationId xmlns:a16="http://schemas.microsoft.com/office/drawing/2014/main" id="{B78AD05F-99D3-476A-A4FC-B249AD27A8AB}"/>
              </a:ext>
            </a:extLst>
          </p:cNvPr>
          <p:cNvSpPr>
            <a:spLocks noGrp="1"/>
          </p:cNvSpPr>
          <p:nvPr>
            <p:ph type="body" sz="quarter" idx="3"/>
          </p:nvPr>
        </p:nvSpPr>
        <p:spPr/>
        <p:txBody>
          <a:bodyPr/>
          <a:lstStyle/>
          <a:p>
            <a:r>
              <a:rPr lang="en-US" dirty="0" err="1">
                <a:latin typeface="Cambria Math" panose="02040503050406030204" pitchFamily="18" charset="0"/>
                <a:ea typeface="Cambria Math" panose="02040503050406030204" pitchFamily="18" charset="0"/>
              </a:rPr>
              <a:t>Thể</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hiện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trình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tự</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thanh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toán</a:t>
            </a:r>
            <a:r>
              <a:rPr lang="en-US" dirty="0">
                <a:latin typeface="Cambria Math" panose="02040503050406030204" pitchFamily="18" charset="0"/>
                <a:ea typeface="Cambria Math" panose="02040503050406030204" pitchFamily="18" charset="0"/>
              </a:rPr>
              <a:t> SP</a:t>
            </a:r>
          </a:p>
        </p:txBody>
      </p:sp>
      <p:sp>
        <p:nvSpPr>
          <p:cNvPr id="12" name="Text Placeholder 11">
            <a:extLst>
              <a:ext uri="{FF2B5EF4-FFF2-40B4-BE49-F238E27FC236}">
                <a16:creationId xmlns:a16="http://schemas.microsoft.com/office/drawing/2014/main" id="{BEA9FAF2-CDD8-4D38-A21A-4A90C4E3AACD}"/>
              </a:ext>
            </a:extLst>
          </p:cNvPr>
          <p:cNvSpPr>
            <a:spLocks noGrp="1"/>
          </p:cNvSpPr>
          <p:nvPr>
            <p:ph type="body" idx="13"/>
          </p:nvPr>
        </p:nvSpPr>
        <p:spPr/>
        <p:txBody>
          <a:bodyPr/>
          <a:lstStyle/>
          <a:p>
            <a:r>
              <a:rPr lang="en-US" dirty="0" err="1">
                <a:latin typeface="Cambria Math" panose="02040503050406030204" pitchFamily="18" charset="0"/>
                <a:ea typeface="Cambria Math" panose="02040503050406030204" pitchFamily="18" charset="0"/>
              </a:rPr>
              <a:t>Quản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đơn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hàng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của</a:t>
            </a:r>
            <a:r>
              <a:rPr lang="en-US" dirty="0">
                <a:latin typeface="Cambria Math" panose="02040503050406030204" pitchFamily="18" charset="0"/>
                <a:ea typeface="Cambria Math" panose="02040503050406030204" pitchFamily="18" charset="0"/>
              </a:rPr>
              <a:t> Admin</a:t>
            </a:r>
          </a:p>
        </p:txBody>
      </p:sp>
      <p:sp>
        <p:nvSpPr>
          <p:cNvPr id="4" name="Date Placeholder 3">
            <a:extLst>
              <a:ext uri="{FF2B5EF4-FFF2-40B4-BE49-F238E27FC236}">
                <a16:creationId xmlns:a16="http://schemas.microsoft.com/office/drawing/2014/main" id="{1BA5A7E8-E27C-4F45-B165-DFBB216B0058}"/>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24637F2E-38DF-429A-9A22-00AAA07C65B8}"/>
              </a:ext>
            </a:extLst>
          </p:cNvPr>
          <p:cNvSpPr>
            <a:spLocks noGrp="1"/>
          </p:cNvSpPr>
          <p:nvPr>
            <p:ph type="sldNum" sz="quarter" idx="12"/>
          </p:nvPr>
        </p:nvSpPr>
        <p:spPr/>
        <p:txBody>
          <a:bodyPr/>
          <a:lstStyle/>
          <a:p>
            <a:fld id="{A49DFD55-3C28-40EF-9E31-A92D2E4017FF}" type="slidenum">
              <a:rPr lang="en-US" smtClean="0"/>
              <a:pPr/>
              <a:t>27</a:t>
            </a:fld>
            <a:endParaRPr lang="en-US" dirty="0"/>
          </a:p>
        </p:txBody>
      </p:sp>
      <p:pic>
        <p:nvPicPr>
          <p:cNvPr id="14" name="Content Placeholder 13" descr="Diagram, schematic&#10;&#10;Description automatically generated">
            <a:extLst>
              <a:ext uri="{FF2B5EF4-FFF2-40B4-BE49-F238E27FC236}">
                <a16:creationId xmlns:a16="http://schemas.microsoft.com/office/drawing/2014/main" id="{1DF6824C-DE8B-4E98-B8DB-7E1E9F5263EE}"/>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382379" y="3833811"/>
            <a:ext cx="2743200" cy="1998662"/>
          </a:xfrm>
          <a:prstGeom prst="rect">
            <a:avLst/>
          </a:prstGeom>
          <a:noFill/>
          <a:ln>
            <a:noFill/>
          </a:ln>
        </p:spPr>
      </p:pic>
      <p:pic>
        <p:nvPicPr>
          <p:cNvPr id="15" name="Content Placeholder 14" descr="Diagram&#10;&#10;Description automatically generated">
            <a:extLst>
              <a:ext uri="{FF2B5EF4-FFF2-40B4-BE49-F238E27FC236}">
                <a16:creationId xmlns:a16="http://schemas.microsoft.com/office/drawing/2014/main" id="{464FC312-AF4F-4668-992B-4C3EF802EA36}"/>
              </a:ext>
            </a:extLst>
          </p:cNvPr>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761401" y="3833813"/>
            <a:ext cx="2669197" cy="1998662"/>
          </a:xfrm>
          <a:prstGeom prst="rect">
            <a:avLst/>
          </a:prstGeom>
          <a:noFill/>
          <a:ln>
            <a:noFill/>
          </a:ln>
        </p:spPr>
      </p:pic>
      <p:pic>
        <p:nvPicPr>
          <p:cNvPr id="16" name="Content Placeholder 15">
            <a:extLst>
              <a:ext uri="{FF2B5EF4-FFF2-40B4-BE49-F238E27FC236}">
                <a16:creationId xmlns:a16="http://schemas.microsoft.com/office/drawing/2014/main" id="{F8168C7A-CBC5-4813-97C0-658496BE6F48}"/>
              </a:ext>
            </a:extLst>
          </p:cNvPr>
          <p:cNvPicPr>
            <a:picLocks noGrp="1"/>
          </p:cNvPicPr>
          <p:nvPr>
            <p:ph sz="half" idx="14"/>
          </p:nvPr>
        </p:nvPicPr>
        <p:blipFill>
          <a:blip r:embed="rId4">
            <a:extLst>
              <a:ext uri="{28A0092B-C50C-407E-A947-70E740481C1C}">
                <a14:useLocalDpi xmlns:a14="http://schemas.microsoft.com/office/drawing/2010/main" val="0"/>
              </a:ext>
            </a:extLst>
          </a:blip>
          <a:stretch>
            <a:fillRect/>
          </a:stretch>
        </p:blipFill>
        <p:spPr>
          <a:xfrm>
            <a:off x="8153400" y="3833811"/>
            <a:ext cx="2656221" cy="1998662"/>
          </a:xfrm>
          <a:prstGeom prst="rect">
            <a:avLst/>
          </a:prstGeom>
        </p:spPr>
      </p:pic>
      <p:sp>
        <p:nvSpPr>
          <p:cNvPr id="17" name="Footer Placeholder 56">
            <a:extLst>
              <a:ext uri="{FF2B5EF4-FFF2-40B4-BE49-F238E27FC236}">
                <a16:creationId xmlns:a16="http://schemas.microsoft.com/office/drawing/2014/main" id="{4E2CA7CA-1A17-4DC1-B0CA-5911D16E7122}"/>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3167982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B13D00B2-D092-4C4E-8358-509F160B5376}"/>
              </a:ext>
            </a:extLst>
          </p:cNvPr>
          <p:cNvSpPr>
            <a:spLocks noGrp="1"/>
          </p:cNvSpPr>
          <p:nvPr>
            <p:ph type="dt" sz="half" idx="10"/>
          </p:nvPr>
        </p:nvSpPr>
        <p:spPr/>
        <p:txBody>
          <a:bodyPr/>
          <a:lstStyle/>
          <a:p>
            <a:r>
              <a:rPr lang="en-US" dirty="0"/>
              <a:t>2021</a:t>
            </a:r>
          </a:p>
        </p:txBody>
      </p:sp>
      <p:sp>
        <p:nvSpPr>
          <p:cNvPr id="11" name="Slide Number Placeholder 10">
            <a:extLst>
              <a:ext uri="{FF2B5EF4-FFF2-40B4-BE49-F238E27FC236}">
                <a16:creationId xmlns:a16="http://schemas.microsoft.com/office/drawing/2014/main" id="{D471F8C5-5980-4E3C-A71A-6B402AE3D8BF}"/>
              </a:ext>
            </a:extLst>
          </p:cNvPr>
          <p:cNvSpPr>
            <a:spLocks noGrp="1"/>
          </p:cNvSpPr>
          <p:nvPr>
            <p:ph type="sldNum" sz="quarter" idx="12"/>
          </p:nvPr>
        </p:nvSpPr>
        <p:spPr/>
        <p:txBody>
          <a:bodyPr/>
          <a:lstStyle/>
          <a:p>
            <a:fld id="{A49DFD55-3C28-40EF-9E31-A92D2E4017FF}" type="slidenum">
              <a:rPr lang="en-US" smtClean="0"/>
              <a:pPr/>
              <a:t>28</a:t>
            </a:fld>
            <a:endParaRPr lang="en-US" dirty="0"/>
          </a:p>
        </p:txBody>
      </p:sp>
      <p:sp>
        <p:nvSpPr>
          <p:cNvPr id="13" name="Title 6">
            <a:extLst>
              <a:ext uri="{FF2B5EF4-FFF2-40B4-BE49-F238E27FC236}">
                <a16:creationId xmlns:a16="http://schemas.microsoft.com/office/drawing/2014/main" id="{B6D3A709-97B2-445E-8B5C-345CF48CB78E}"/>
              </a:ext>
            </a:extLst>
          </p:cNvPr>
          <p:cNvSpPr>
            <a:spLocks noGrp="1"/>
          </p:cNvSpPr>
          <p:nvPr>
            <p:ph type="title"/>
          </p:nvPr>
        </p:nvSpPr>
        <p:spPr>
          <a:xfrm>
            <a:off x="1885156" y="136525"/>
            <a:ext cx="8421688" cy="1325563"/>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tuần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tự</a:t>
            </a:r>
            <a:endParaRPr lang="en-US" dirty="0">
              <a:latin typeface="Cambria Math" panose="02040503050406030204" pitchFamily="18" charset="0"/>
              <a:ea typeface="Cambria Math" panose="02040503050406030204" pitchFamily="18" charset="0"/>
            </a:endParaRPr>
          </a:p>
        </p:txBody>
      </p:sp>
      <p:sp>
        <p:nvSpPr>
          <p:cNvPr id="14" name="Text Placeholder 7">
            <a:extLst>
              <a:ext uri="{FF2B5EF4-FFF2-40B4-BE49-F238E27FC236}">
                <a16:creationId xmlns:a16="http://schemas.microsoft.com/office/drawing/2014/main" id="{637ABFCA-7A54-48BE-9324-5F611A893131}"/>
              </a:ext>
            </a:extLst>
          </p:cNvPr>
          <p:cNvSpPr>
            <a:spLocks noGrp="1"/>
          </p:cNvSpPr>
          <p:nvPr>
            <p:ph type="body" idx="1"/>
          </p:nvPr>
        </p:nvSpPr>
        <p:spPr>
          <a:xfrm>
            <a:off x="3482428" y="5404389"/>
            <a:ext cx="5759580" cy="823912"/>
          </a:xfrm>
        </p:spPr>
        <p:txBody>
          <a:bodyPr/>
          <a:lstStyle/>
          <a:p>
            <a:r>
              <a:rPr lang="en-US" dirty="0" err="1">
                <a:latin typeface="Cambria Math" panose="02040503050406030204" pitchFamily="18" charset="0"/>
                <a:ea typeface="Cambria Math" panose="02040503050406030204" pitchFamily="18" charset="0"/>
              </a:rPr>
              <a:t>Cập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nhật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một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sản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phẩm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trong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hệ</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thống</a:t>
            </a:r>
            <a:endParaRPr lang="en-US" dirty="0">
              <a:latin typeface="Cambria Math" panose="02040503050406030204" pitchFamily="18" charset="0"/>
              <a:ea typeface="Cambria Math" panose="02040503050406030204" pitchFamily="18" charset="0"/>
            </a:endParaRPr>
          </a:p>
        </p:txBody>
      </p:sp>
      <p:pic>
        <p:nvPicPr>
          <p:cNvPr id="15" name="Content Placeholder 13" descr="Diagram, schematic&#10;&#10;Description automatically generated">
            <a:extLst>
              <a:ext uri="{FF2B5EF4-FFF2-40B4-BE49-F238E27FC236}">
                <a16:creationId xmlns:a16="http://schemas.microsoft.com/office/drawing/2014/main" id="{75B033EA-D15A-4D5D-9B50-95FC0A5F8D10}"/>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574004" y="1247172"/>
            <a:ext cx="7043992" cy="4363656"/>
          </a:xfrm>
          <a:prstGeom prst="rect">
            <a:avLst/>
          </a:prstGeom>
          <a:noFill/>
          <a:ln>
            <a:noFill/>
          </a:ln>
        </p:spPr>
      </p:pic>
      <p:sp>
        <p:nvSpPr>
          <p:cNvPr id="16" name="Footer Placeholder 56">
            <a:extLst>
              <a:ext uri="{FF2B5EF4-FFF2-40B4-BE49-F238E27FC236}">
                <a16:creationId xmlns:a16="http://schemas.microsoft.com/office/drawing/2014/main" id="{30EFF2CE-6B50-4B20-AD62-D3987940D0B8}"/>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82873949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0CA9CBCA-C18B-4D44-A5F1-BCF784072F7D}"/>
              </a:ext>
            </a:extLst>
          </p:cNvPr>
          <p:cNvSpPr>
            <a:spLocks noGrp="1"/>
          </p:cNvSpPr>
          <p:nvPr>
            <p:ph type="dt" sz="half" idx="10"/>
          </p:nvPr>
        </p:nvSpPr>
        <p:spPr/>
        <p:txBody>
          <a:bodyPr/>
          <a:lstStyle/>
          <a:p>
            <a:r>
              <a:rPr lang="en-US" dirty="0"/>
              <a:t>2021</a:t>
            </a:r>
          </a:p>
        </p:txBody>
      </p:sp>
      <p:sp>
        <p:nvSpPr>
          <p:cNvPr id="11" name="Slide Number Placeholder 10">
            <a:extLst>
              <a:ext uri="{FF2B5EF4-FFF2-40B4-BE49-F238E27FC236}">
                <a16:creationId xmlns:a16="http://schemas.microsoft.com/office/drawing/2014/main" id="{8BD11003-CB93-4712-854B-C682F0B85BA9}"/>
              </a:ext>
            </a:extLst>
          </p:cNvPr>
          <p:cNvSpPr>
            <a:spLocks noGrp="1"/>
          </p:cNvSpPr>
          <p:nvPr>
            <p:ph type="sldNum" sz="quarter" idx="12"/>
          </p:nvPr>
        </p:nvSpPr>
        <p:spPr/>
        <p:txBody>
          <a:bodyPr/>
          <a:lstStyle/>
          <a:p>
            <a:fld id="{A49DFD55-3C28-40EF-9E31-A92D2E4017FF}" type="slidenum">
              <a:rPr lang="en-US" smtClean="0"/>
              <a:pPr/>
              <a:t>29</a:t>
            </a:fld>
            <a:endParaRPr lang="en-US" dirty="0"/>
          </a:p>
        </p:txBody>
      </p:sp>
      <p:sp>
        <p:nvSpPr>
          <p:cNvPr id="12" name="Title 6">
            <a:extLst>
              <a:ext uri="{FF2B5EF4-FFF2-40B4-BE49-F238E27FC236}">
                <a16:creationId xmlns:a16="http://schemas.microsoft.com/office/drawing/2014/main" id="{3817001A-243A-4DBE-A093-4CDF9B0CDFE1}"/>
              </a:ext>
            </a:extLst>
          </p:cNvPr>
          <p:cNvSpPr>
            <a:spLocks noGrp="1"/>
          </p:cNvSpPr>
          <p:nvPr>
            <p:ph type="title"/>
          </p:nvPr>
        </p:nvSpPr>
        <p:spPr>
          <a:xfrm>
            <a:off x="1885156" y="136525"/>
            <a:ext cx="8421688" cy="1325563"/>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tuần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tự</a:t>
            </a:r>
            <a:endParaRPr lang="en-US" dirty="0">
              <a:latin typeface="Cambria Math" panose="02040503050406030204" pitchFamily="18" charset="0"/>
              <a:ea typeface="Cambria Math" panose="02040503050406030204" pitchFamily="18" charset="0"/>
            </a:endParaRPr>
          </a:p>
        </p:txBody>
      </p:sp>
      <p:sp>
        <p:nvSpPr>
          <p:cNvPr id="13" name="Text Placeholder 9">
            <a:extLst>
              <a:ext uri="{FF2B5EF4-FFF2-40B4-BE49-F238E27FC236}">
                <a16:creationId xmlns:a16="http://schemas.microsoft.com/office/drawing/2014/main" id="{CB5DED27-244A-4209-A808-EABD79278A6A}"/>
              </a:ext>
            </a:extLst>
          </p:cNvPr>
          <p:cNvSpPr txBox="1">
            <a:spLocks/>
          </p:cNvSpPr>
          <p:nvPr/>
        </p:nvSpPr>
        <p:spPr>
          <a:xfrm>
            <a:off x="3813108" y="5532438"/>
            <a:ext cx="4565783"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atin typeface="Cambria Math" panose="02040503050406030204" pitchFamily="18" charset="0"/>
                <a:ea typeface="Cambria Math" panose="02040503050406030204" pitchFamily="18" charset="0"/>
              </a:rPr>
              <a:t>Thể hiện trình tự thanh toán SP</a:t>
            </a:r>
          </a:p>
        </p:txBody>
      </p:sp>
      <p:pic>
        <p:nvPicPr>
          <p:cNvPr id="14" name="Content Placeholder 14" descr="Diagram&#10;&#10;Description automatically generated">
            <a:extLst>
              <a:ext uri="{FF2B5EF4-FFF2-40B4-BE49-F238E27FC236}">
                <a16:creationId xmlns:a16="http://schemas.microsoft.com/office/drawing/2014/main" id="{B0250D5B-2BB8-4CE8-AC1A-FF5C90EDB4D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374583" y="1125392"/>
            <a:ext cx="7442831" cy="4743742"/>
          </a:xfrm>
          <a:prstGeom prst="rect">
            <a:avLst/>
          </a:prstGeom>
          <a:noFill/>
          <a:ln>
            <a:noFill/>
          </a:ln>
        </p:spPr>
      </p:pic>
      <p:sp>
        <p:nvSpPr>
          <p:cNvPr id="15" name="Footer Placeholder 56">
            <a:extLst>
              <a:ext uri="{FF2B5EF4-FFF2-40B4-BE49-F238E27FC236}">
                <a16:creationId xmlns:a16="http://schemas.microsoft.com/office/drawing/2014/main" id="{904BAC15-20C2-4A71-B442-51BB1891776D}"/>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13839882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err="1">
                <a:latin typeface="Cambria Math" panose="02040503050406030204" pitchFamily="18" charset="0"/>
                <a:ea typeface="Cambria Math" panose="02040503050406030204" pitchFamily="18" charset="0"/>
              </a:rPr>
              <a:t>Lời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mở</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đầu</a:t>
            </a:r>
            <a:endParaRPr lang="en-US" dirty="0">
              <a:latin typeface="Cambria Math" panose="02040503050406030204" pitchFamily="18" charset="0"/>
              <a:ea typeface="Cambria Math" panose="02040503050406030204" pitchFamily="18" charset="0"/>
            </a:endParaRP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220269"/>
            <a:ext cx="6198931" cy="2792362"/>
          </a:xfrm>
        </p:spPr>
        <p:txBody>
          <a:bodyPr>
            <a:normAutofit/>
          </a:bodyPr>
          <a:lstStyle/>
          <a:p>
            <a:r>
              <a:rPr lang="en-US" sz="1600" dirty="0" err="1">
                <a:latin typeface="Cambria Math" panose="02040503050406030204" pitchFamily="18" charset="0"/>
                <a:ea typeface="Cambria Math" panose="02040503050406030204" pitchFamily="18" charset="0"/>
              </a:rPr>
              <a:t>Với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sự</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đẩy</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mạnh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và</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nâng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cao</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cũng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như</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ứng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dụng</a:t>
            </a:r>
            <a:r>
              <a:rPr lang="en-US" sz="1600" dirty="0">
                <a:latin typeface="Cambria Math" panose="02040503050406030204" pitchFamily="18" charset="0"/>
                <a:ea typeface="Cambria Math" panose="02040503050406030204" pitchFamily="18" charset="0"/>
              </a:rPr>
              <a:t> CNTT </a:t>
            </a:r>
            <a:r>
              <a:rPr lang="en-US" sz="1600" dirty="0" err="1">
                <a:latin typeface="Cambria Math" panose="02040503050406030204" pitchFamily="18" charset="0"/>
                <a:ea typeface="Cambria Math" panose="02040503050406030204" pitchFamily="18" charset="0"/>
              </a:rPr>
              <a:t>vào</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trong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đời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sống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ngày</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một</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trở</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nên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gần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gũi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và</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phù</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hợp</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với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thị</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phần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của</a:t>
            </a:r>
            <a:r>
              <a:rPr lang="en-US" sz="1600" dirty="0">
                <a:latin typeface="Cambria Math" panose="02040503050406030204" pitchFamily="18" charset="0"/>
                <a:ea typeface="Cambria Math" panose="02040503050406030204" pitchFamily="18" charset="0"/>
              </a:rPr>
              <a:t> con </a:t>
            </a:r>
            <a:r>
              <a:rPr lang="en-US" sz="1600" dirty="0" err="1">
                <a:latin typeface="Cambria Math" panose="02040503050406030204" pitchFamily="18" charset="0"/>
                <a:ea typeface="Cambria Math" panose="02040503050406030204" pitchFamily="18" charset="0"/>
              </a:rPr>
              <a:t>người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hiện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này</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Vì</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thế</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trên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tinh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thần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đó</a:t>
            </a:r>
            <a:r>
              <a:rPr lang="en-US" sz="1600" dirty="0">
                <a:latin typeface="Cambria Math" panose="02040503050406030204" pitchFamily="18" charset="0"/>
                <a:ea typeface="Cambria Math" panose="02040503050406030204" pitchFamily="18" charset="0"/>
              </a:rPr>
              <a:t>, Website </a:t>
            </a:r>
            <a:r>
              <a:rPr lang="en-US" sz="1600" dirty="0" err="1">
                <a:latin typeface="Cambria Math" panose="02040503050406030204" pitchFamily="18" charset="0"/>
                <a:ea typeface="Cambria Math" panose="02040503050406030204" pitchFamily="18" charset="0"/>
              </a:rPr>
              <a:t>bán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sách</a:t>
            </a:r>
            <a:r>
              <a:rPr lang="en-US" sz="1600" dirty="0">
                <a:latin typeface="Cambria Math" panose="02040503050406030204" pitchFamily="18" charset="0"/>
                <a:ea typeface="Cambria Math" panose="02040503050406030204" pitchFamily="18" charset="0"/>
              </a:rPr>
              <a:t> online ra </a:t>
            </a:r>
            <a:r>
              <a:rPr lang="en-US" sz="1600" dirty="0" err="1">
                <a:latin typeface="Cambria Math" panose="02040503050406030204" pitchFamily="18" charset="0"/>
                <a:ea typeface="Cambria Math" panose="02040503050406030204" pitchFamily="18" charset="0"/>
              </a:rPr>
              <a:t>đời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với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mục</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đích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mang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lại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một</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môi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trường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thân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thiện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cho</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người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mua</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và</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dễ</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dàng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tiếp</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cận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đối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với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đội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ngũ</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phát</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triển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chính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là</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sinh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viên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chúng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em</a:t>
            </a:r>
            <a:r>
              <a:rPr lang="en-US" sz="1600" dirty="0">
                <a:latin typeface="Cambria Math" panose="02040503050406030204" pitchFamily="18" charset="0"/>
                <a:ea typeface="Cambria Math" panose="02040503050406030204" pitchFamily="18" charset="0"/>
              </a:rPr>
              <a:t>.​ </a:t>
            </a:r>
          </a:p>
          <a:p>
            <a:r>
              <a:rPr lang="en-US" sz="1600" dirty="0" err="1">
                <a:latin typeface="Cambria Math" panose="02040503050406030204" pitchFamily="18" charset="0"/>
                <a:ea typeface="Cambria Math" panose="02040503050406030204" pitchFamily="18" charset="0"/>
              </a:rPr>
              <a:t>Em</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cùng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cả</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nhóm</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cảm</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ơn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thầy</a:t>
            </a:r>
            <a:r>
              <a:rPr lang="en-US" sz="1600" dirty="0">
                <a:latin typeface="Cambria Math" panose="02040503050406030204" pitchFamily="18" charset="0"/>
                <a:ea typeface="Cambria Math" panose="02040503050406030204" pitchFamily="18" charset="0"/>
              </a:rPr>
              <a:t> TS. </a:t>
            </a:r>
            <a:r>
              <a:rPr lang="en-US" sz="1600" dirty="0" err="1">
                <a:latin typeface="Cambria Math" panose="02040503050406030204" pitchFamily="18" charset="0"/>
                <a:ea typeface="Cambria Math" panose="02040503050406030204" pitchFamily="18" charset="0"/>
              </a:rPr>
              <a:t>Võ</a:t>
            </a:r>
            <a:r>
              <a:rPr lang="en-US" sz="1600" dirty="0">
                <a:latin typeface="Cambria Math" panose="02040503050406030204" pitchFamily="18" charset="0"/>
                <a:ea typeface="Cambria Math" panose="02040503050406030204" pitchFamily="18" charset="0"/>
              </a:rPr>
              <a:t> Đức </a:t>
            </a:r>
            <a:r>
              <a:rPr lang="en-US" sz="1600" dirty="0" err="1">
                <a:latin typeface="Cambria Math" panose="02040503050406030204" pitchFamily="18" charset="0"/>
                <a:ea typeface="Cambria Math" panose="02040503050406030204" pitchFamily="18" charset="0"/>
              </a:rPr>
              <a:t>Hoàng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đã</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phối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hợp</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với</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doanh</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nghiệp</a:t>
            </a:r>
            <a:r>
              <a:rPr lang="en-US" sz="1600" dirty="0">
                <a:latin typeface="Cambria Math" panose="02040503050406030204" pitchFamily="18" charset="0"/>
                <a:ea typeface="Cambria Math" panose="02040503050406030204" pitchFamily="18" charset="0"/>
              </a:rPr>
              <a:t> VNPT </a:t>
            </a:r>
            <a:r>
              <a:rPr lang="en-US" sz="1600" dirty="0" err="1">
                <a:latin typeface="Cambria Math" panose="02040503050406030204" pitchFamily="18" charset="0"/>
                <a:ea typeface="Cambria Math" panose="02040503050406030204" pitchFamily="18" charset="0"/>
              </a:rPr>
              <a:t>giúp</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đỡ</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nhóm</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em</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trong</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đồ</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án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lần</a:t>
            </a:r>
            <a:r>
              <a:rPr lang="en-US" sz="1600" dirty="0">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này</a:t>
            </a:r>
            <a:r>
              <a:rPr lang="en-US" sz="1600" dirty="0">
                <a:latin typeface="Cambria Math" panose="02040503050406030204" pitchFamily="18" charset="0"/>
                <a:ea typeface="Cambria Math" panose="02040503050406030204" pitchFamily="18" charset="0"/>
              </a:rPr>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2021</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PBL3: WEBSITE BÁN SÁCH ONLINE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8DDBD0C1-4E34-4135-853F-DBC9D6B72654}"/>
              </a:ext>
            </a:extLst>
          </p:cNvPr>
          <p:cNvSpPr>
            <a:spLocks noGrp="1"/>
          </p:cNvSpPr>
          <p:nvPr>
            <p:ph type="dt" sz="half" idx="10"/>
          </p:nvPr>
        </p:nvSpPr>
        <p:spPr/>
        <p:txBody>
          <a:bodyPr/>
          <a:lstStyle/>
          <a:p>
            <a:r>
              <a:rPr lang="en-US" dirty="0"/>
              <a:t>2021</a:t>
            </a:r>
          </a:p>
        </p:txBody>
      </p:sp>
      <p:sp>
        <p:nvSpPr>
          <p:cNvPr id="11" name="Slide Number Placeholder 10">
            <a:extLst>
              <a:ext uri="{FF2B5EF4-FFF2-40B4-BE49-F238E27FC236}">
                <a16:creationId xmlns:a16="http://schemas.microsoft.com/office/drawing/2014/main" id="{FCDB769D-E1BF-4369-AF98-65C6B9B5D104}"/>
              </a:ext>
            </a:extLst>
          </p:cNvPr>
          <p:cNvSpPr>
            <a:spLocks noGrp="1"/>
          </p:cNvSpPr>
          <p:nvPr>
            <p:ph type="sldNum" sz="quarter" idx="12"/>
          </p:nvPr>
        </p:nvSpPr>
        <p:spPr/>
        <p:txBody>
          <a:bodyPr/>
          <a:lstStyle/>
          <a:p>
            <a:fld id="{A49DFD55-3C28-40EF-9E31-A92D2E4017FF}" type="slidenum">
              <a:rPr lang="en-US" smtClean="0"/>
              <a:pPr/>
              <a:t>30</a:t>
            </a:fld>
            <a:endParaRPr lang="en-US" dirty="0"/>
          </a:p>
        </p:txBody>
      </p:sp>
      <p:sp>
        <p:nvSpPr>
          <p:cNvPr id="12" name="Title 6">
            <a:extLst>
              <a:ext uri="{FF2B5EF4-FFF2-40B4-BE49-F238E27FC236}">
                <a16:creationId xmlns:a16="http://schemas.microsoft.com/office/drawing/2014/main" id="{CA9360F3-EB9F-438F-B6B9-61A1427A23F9}"/>
              </a:ext>
            </a:extLst>
          </p:cNvPr>
          <p:cNvSpPr>
            <a:spLocks noGrp="1"/>
          </p:cNvSpPr>
          <p:nvPr>
            <p:ph type="title"/>
          </p:nvPr>
        </p:nvSpPr>
        <p:spPr>
          <a:xfrm>
            <a:off x="1885156" y="136525"/>
            <a:ext cx="8421688" cy="1325563"/>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tuần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tự</a:t>
            </a:r>
            <a:endParaRPr lang="en-US" dirty="0">
              <a:latin typeface="Cambria Math" panose="02040503050406030204" pitchFamily="18" charset="0"/>
              <a:ea typeface="Cambria Math" panose="02040503050406030204" pitchFamily="18" charset="0"/>
            </a:endParaRPr>
          </a:p>
        </p:txBody>
      </p:sp>
      <p:sp>
        <p:nvSpPr>
          <p:cNvPr id="13" name="Text Placeholder 11">
            <a:extLst>
              <a:ext uri="{FF2B5EF4-FFF2-40B4-BE49-F238E27FC236}">
                <a16:creationId xmlns:a16="http://schemas.microsoft.com/office/drawing/2014/main" id="{34CFCDB4-D3A8-490F-B817-2BB37319ECAB}"/>
              </a:ext>
            </a:extLst>
          </p:cNvPr>
          <p:cNvSpPr txBox="1">
            <a:spLocks/>
          </p:cNvSpPr>
          <p:nvPr/>
        </p:nvSpPr>
        <p:spPr>
          <a:xfrm>
            <a:off x="4038600" y="5532438"/>
            <a:ext cx="4114800"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vi-VN">
                <a:latin typeface="Cambria Math" panose="02040503050406030204" pitchFamily="18" charset="0"/>
                <a:ea typeface="Cambria Math" panose="02040503050406030204" pitchFamily="18" charset="0"/>
              </a:rPr>
              <a:t>Quản lí đơn hàng của Admin</a:t>
            </a:r>
          </a:p>
        </p:txBody>
      </p:sp>
      <p:pic>
        <p:nvPicPr>
          <p:cNvPr id="14" name="Content Placeholder 15">
            <a:extLst>
              <a:ext uri="{FF2B5EF4-FFF2-40B4-BE49-F238E27FC236}">
                <a16:creationId xmlns:a16="http://schemas.microsoft.com/office/drawing/2014/main" id="{FDFB2F66-1D99-4FEC-BB4B-A87A5326594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945511" y="1185824"/>
            <a:ext cx="8300977" cy="4758570"/>
          </a:xfrm>
          <a:prstGeom prst="rect">
            <a:avLst/>
          </a:prstGeom>
        </p:spPr>
      </p:pic>
      <p:sp>
        <p:nvSpPr>
          <p:cNvPr id="15" name="Footer Placeholder 56">
            <a:extLst>
              <a:ext uri="{FF2B5EF4-FFF2-40B4-BE49-F238E27FC236}">
                <a16:creationId xmlns:a16="http://schemas.microsoft.com/office/drawing/2014/main" id="{B0DDB979-CAD2-4D33-AEAB-28F146764D04}"/>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5515502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F040B3-C887-4C36-A16E-E321C7B300AB}"/>
              </a:ext>
            </a:extLst>
          </p:cNvPr>
          <p:cNvSpPr>
            <a:spLocks noGrp="1"/>
          </p:cNvSpPr>
          <p:nvPr>
            <p:ph type="title"/>
          </p:nvPr>
        </p:nvSpPr>
        <p:spPr>
          <a:xfrm>
            <a:off x="-3282387" y="339781"/>
            <a:ext cx="10515600" cy="1058561"/>
          </a:xfrm>
        </p:spPr>
        <p:txBody>
          <a:bodyPr/>
          <a:lstStyle/>
          <a:p>
            <a:r>
              <a:rPr lang="en-US" dirty="0" err="1">
                <a:latin typeface="Cambria Math" panose="02040503050406030204" pitchFamily="18" charset="0"/>
                <a:ea typeface="Cambria Math" panose="02040503050406030204" pitchFamily="18" charset="0"/>
              </a:rPr>
              <a:t>Biểu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Lớp</a:t>
            </a:r>
            <a:endParaRPr lang="en-US" dirty="0">
              <a:latin typeface="Cambria Math" panose="02040503050406030204" pitchFamily="18" charset="0"/>
              <a:ea typeface="Cambria Math" panose="02040503050406030204" pitchFamily="18" charset="0"/>
            </a:endParaRPr>
          </a:p>
        </p:txBody>
      </p:sp>
      <p:sp>
        <p:nvSpPr>
          <p:cNvPr id="9" name="Date Placeholder 8">
            <a:extLst>
              <a:ext uri="{FF2B5EF4-FFF2-40B4-BE49-F238E27FC236}">
                <a16:creationId xmlns:a16="http://schemas.microsoft.com/office/drawing/2014/main" id="{B149C6AA-9374-4DAA-B5C2-17EF639FC95D}"/>
              </a:ext>
            </a:extLst>
          </p:cNvPr>
          <p:cNvSpPr>
            <a:spLocks noGrp="1"/>
          </p:cNvSpPr>
          <p:nvPr>
            <p:ph type="dt" sz="half" idx="10"/>
          </p:nvPr>
        </p:nvSpPr>
        <p:spPr/>
        <p:txBody>
          <a:bodyPr/>
          <a:lstStyle/>
          <a:p>
            <a:r>
              <a:rPr lang="en-US" dirty="0"/>
              <a:t>2021</a:t>
            </a:r>
          </a:p>
        </p:txBody>
      </p:sp>
      <p:sp>
        <p:nvSpPr>
          <p:cNvPr id="11" name="Slide Number Placeholder 10">
            <a:extLst>
              <a:ext uri="{FF2B5EF4-FFF2-40B4-BE49-F238E27FC236}">
                <a16:creationId xmlns:a16="http://schemas.microsoft.com/office/drawing/2014/main" id="{F75203A2-D901-45ED-90A2-D75A9AF9349F}"/>
              </a:ext>
            </a:extLst>
          </p:cNvPr>
          <p:cNvSpPr>
            <a:spLocks noGrp="1"/>
          </p:cNvSpPr>
          <p:nvPr>
            <p:ph type="sldNum" sz="quarter" idx="12"/>
          </p:nvPr>
        </p:nvSpPr>
        <p:spPr/>
        <p:txBody>
          <a:bodyPr/>
          <a:lstStyle/>
          <a:p>
            <a:fld id="{A49DFD55-3C28-40EF-9E31-A92D2E4017FF}" type="slidenum">
              <a:rPr lang="en-US" smtClean="0"/>
              <a:pPr/>
              <a:t>31</a:t>
            </a:fld>
            <a:endParaRPr lang="en-US" dirty="0"/>
          </a:p>
        </p:txBody>
      </p:sp>
      <p:pic>
        <p:nvPicPr>
          <p:cNvPr id="14" name="Picture 13" descr="Diagram&#10;&#10;Description automatically generated">
            <a:extLst>
              <a:ext uri="{FF2B5EF4-FFF2-40B4-BE49-F238E27FC236}">
                <a16:creationId xmlns:a16="http://schemas.microsoft.com/office/drawing/2014/main" id="{0CC6A6ED-FD54-4868-9C09-4916F97659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38338" y="253111"/>
            <a:ext cx="6630124" cy="6103239"/>
          </a:xfrm>
          <a:prstGeom prst="rect">
            <a:avLst/>
          </a:prstGeom>
          <a:noFill/>
          <a:ln>
            <a:noFill/>
          </a:ln>
        </p:spPr>
      </p:pic>
      <p:sp>
        <p:nvSpPr>
          <p:cNvPr id="16" name="Footer Placeholder 56">
            <a:extLst>
              <a:ext uri="{FF2B5EF4-FFF2-40B4-BE49-F238E27FC236}">
                <a16:creationId xmlns:a16="http://schemas.microsoft.com/office/drawing/2014/main" id="{47EE0F64-AFFD-43DA-BFA6-1B87AFDFB312}"/>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140489649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3C1B8B-33F9-4D80-B460-F46218EC44F5}"/>
              </a:ext>
            </a:extLst>
          </p:cNvPr>
          <p:cNvSpPr>
            <a:spLocks noGrp="1"/>
          </p:cNvSpPr>
          <p:nvPr>
            <p:ph type="title"/>
          </p:nvPr>
        </p:nvSpPr>
        <p:spPr>
          <a:xfrm>
            <a:off x="3581400" y="622059"/>
            <a:ext cx="5111750" cy="743754"/>
          </a:xfrm>
        </p:spPr>
        <p:txBody>
          <a:bodyPr/>
          <a:lstStyle/>
          <a:p>
            <a:r>
              <a:rPr lang="en-US" dirty="0" err="1">
                <a:latin typeface="Cambria Math" panose="02040503050406030204" pitchFamily="18" charset="0"/>
                <a:ea typeface="Cambria Math" panose="02040503050406030204" pitchFamily="18" charset="0"/>
              </a:rPr>
              <a:t>Cơ</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sở</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dữ</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liệu</a:t>
            </a:r>
            <a:endParaRPr lang="en-US" dirty="0">
              <a:latin typeface="Cambria Math" panose="02040503050406030204" pitchFamily="18" charset="0"/>
              <a:ea typeface="Cambria Math" panose="02040503050406030204" pitchFamily="18" charset="0"/>
            </a:endParaRPr>
          </a:p>
        </p:txBody>
      </p:sp>
      <p:sp>
        <p:nvSpPr>
          <p:cNvPr id="4" name="Date Placeholder 3">
            <a:extLst>
              <a:ext uri="{FF2B5EF4-FFF2-40B4-BE49-F238E27FC236}">
                <a16:creationId xmlns:a16="http://schemas.microsoft.com/office/drawing/2014/main" id="{DE10C13B-A004-4060-ACE2-234C72CD6D5F}"/>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52E9524F-0AE8-4445-98A3-70F7238A9A2B}"/>
              </a:ext>
            </a:extLst>
          </p:cNvPr>
          <p:cNvSpPr>
            <a:spLocks noGrp="1"/>
          </p:cNvSpPr>
          <p:nvPr>
            <p:ph type="sldNum" sz="quarter" idx="12"/>
          </p:nvPr>
        </p:nvSpPr>
        <p:spPr/>
        <p:txBody>
          <a:bodyPr/>
          <a:lstStyle/>
          <a:p>
            <a:fld id="{A49DFD55-3C28-40EF-9E31-A92D2E4017FF}" type="slidenum">
              <a:rPr lang="en-US" smtClean="0"/>
              <a:pPr/>
              <a:t>32</a:t>
            </a:fld>
            <a:endParaRPr lang="en-US" dirty="0"/>
          </a:p>
        </p:txBody>
      </p:sp>
      <p:pic>
        <p:nvPicPr>
          <p:cNvPr id="9" name="Picture 8" descr="Graphical user interface, application, table&#10;&#10;Description automatically generated">
            <a:extLst>
              <a:ext uri="{FF2B5EF4-FFF2-40B4-BE49-F238E27FC236}">
                <a16:creationId xmlns:a16="http://schemas.microsoft.com/office/drawing/2014/main" id="{5119F958-FF64-4C3C-9879-12EAE5FCAB8B}"/>
              </a:ext>
            </a:extLst>
          </p:cNvPr>
          <p:cNvPicPr/>
          <p:nvPr/>
        </p:nvPicPr>
        <p:blipFill>
          <a:blip r:embed="rId2"/>
          <a:stretch>
            <a:fillRect/>
          </a:stretch>
        </p:blipFill>
        <p:spPr>
          <a:xfrm>
            <a:off x="3877519" y="1365813"/>
            <a:ext cx="7963382" cy="4676171"/>
          </a:xfrm>
          <a:prstGeom prst="rect">
            <a:avLst/>
          </a:prstGeom>
        </p:spPr>
      </p:pic>
      <p:sp>
        <p:nvSpPr>
          <p:cNvPr id="10" name="Footer Placeholder 56">
            <a:extLst>
              <a:ext uri="{FF2B5EF4-FFF2-40B4-BE49-F238E27FC236}">
                <a16:creationId xmlns:a16="http://schemas.microsoft.com/office/drawing/2014/main" id="{9FA4FFFC-8318-4E13-A535-05B2EF0C8095}"/>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159586256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A49BA-6FDE-461B-93C6-1C78F03B0041}"/>
              </a:ext>
            </a:extLst>
          </p:cNvPr>
          <p:cNvSpPr>
            <a:spLocks noGrp="1"/>
          </p:cNvSpPr>
          <p:nvPr>
            <p:ph type="ctrTitle"/>
          </p:nvPr>
        </p:nvSpPr>
        <p:spPr>
          <a:xfrm>
            <a:off x="7095522" y="2853987"/>
            <a:ext cx="4179570" cy="1150026"/>
          </a:xfrm>
        </p:spPr>
        <p:txBody>
          <a:bodyPr/>
          <a:lstStyle/>
          <a:p>
            <a:pPr algn="ctr"/>
            <a:r>
              <a:rPr lang="en-US" dirty="0" err="1">
                <a:latin typeface="Cambria Math" panose="02040503050406030204" pitchFamily="18" charset="0"/>
                <a:ea typeface="Cambria Math" panose="02040503050406030204" pitchFamily="18" charset="0"/>
              </a:rPr>
              <a:t>Mô</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tả</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chức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năng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hệ</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thống</a:t>
            </a:r>
            <a:endParaRPr lang="en-US" dirty="0">
              <a:latin typeface="Cambria Math" panose="02040503050406030204" pitchFamily="18" charset="0"/>
              <a:ea typeface="Cambria Math" panose="02040503050406030204" pitchFamily="18" charset="0"/>
            </a:endParaRPr>
          </a:p>
        </p:txBody>
      </p:sp>
      <p:sp>
        <p:nvSpPr>
          <p:cNvPr id="4" name="Date Placeholder 3">
            <a:extLst>
              <a:ext uri="{FF2B5EF4-FFF2-40B4-BE49-F238E27FC236}">
                <a16:creationId xmlns:a16="http://schemas.microsoft.com/office/drawing/2014/main" id="{6D267855-8955-4F72-A947-64B91EAD37C7}"/>
              </a:ext>
            </a:extLst>
          </p:cNvPr>
          <p:cNvSpPr>
            <a:spLocks noGrp="1"/>
          </p:cNvSpPr>
          <p:nvPr>
            <p:ph type="dt" sz="half" idx="4294967295"/>
          </p:nvPr>
        </p:nvSpPr>
        <p:spPr>
          <a:xfrm>
            <a:off x="0" y="6356350"/>
            <a:ext cx="2743200" cy="365125"/>
          </a:xfrm>
        </p:spPr>
        <p:txBody>
          <a:bodyPr/>
          <a:lstStyle/>
          <a:p>
            <a:r>
              <a:rPr lang="en-US" dirty="0"/>
              <a:t>2021</a:t>
            </a:r>
          </a:p>
        </p:txBody>
      </p:sp>
      <p:sp>
        <p:nvSpPr>
          <p:cNvPr id="6" name="Slide Number Placeholder 5">
            <a:extLst>
              <a:ext uri="{FF2B5EF4-FFF2-40B4-BE49-F238E27FC236}">
                <a16:creationId xmlns:a16="http://schemas.microsoft.com/office/drawing/2014/main" id="{0318BDD3-F02F-495E-9101-D7F03B871AC3}"/>
              </a:ext>
            </a:extLst>
          </p:cNvPr>
          <p:cNvSpPr>
            <a:spLocks noGrp="1"/>
          </p:cNvSpPr>
          <p:nvPr>
            <p:ph type="sldNum" sz="quarter" idx="4294967295"/>
          </p:nvPr>
        </p:nvSpPr>
        <p:spPr>
          <a:xfrm>
            <a:off x="9448800" y="6356350"/>
            <a:ext cx="2743200" cy="365125"/>
          </a:xfrm>
        </p:spPr>
        <p:txBody>
          <a:bodyPr/>
          <a:lstStyle/>
          <a:p>
            <a:fld id="{A49DFD55-3C28-40EF-9E31-A92D2E4017FF}" type="slidenum">
              <a:rPr lang="en-US" smtClean="0"/>
              <a:pPr/>
              <a:t>33</a:t>
            </a:fld>
            <a:endParaRPr lang="en-US" dirty="0"/>
          </a:p>
        </p:txBody>
      </p:sp>
      <p:sp>
        <p:nvSpPr>
          <p:cNvPr id="9" name="Footer Placeholder 56">
            <a:extLst>
              <a:ext uri="{FF2B5EF4-FFF2-40B4-BE49-F238E27FC236}">
                <a16:creationId xmlns:a16="http://schemas.microsoft.com/office/drawing/2014/main" id="{FADB5D2A-ABC3-4B29-BB78-8C3EB85FD66A}"/>
              </a:ext>
            </a:extLst>
          </p:cNvPr>
          <p:cNvSpPr txBox="1">
            <a:spLocks/>
          </p:cNvSpPr>
          <p:nvPr/>
        </p:nvSpPr>
        <p:spPr>
          <a:xfrm>
            <a:off x="4885722"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898989"/>
                </a:solidFill>
              </a:rPr>
              <a:t>PBL3: WEBSITE BÁN SÁCH ONLINE</a:t>
            </a:r>
          </a:p>
        </p:txBody>
      </p:sp>
    </p:spTree>
    <p:extLst>
      <p:ext uri="{BB962C8B-B14F-4D97-AF65-F5344CB8AC3E}">
        <p14:creationId xmlns:p14="http://schemas.microsoft.com/office/powerpoint/2010/main" val="390520075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68226F-776B-4E6B-A6AF-250DC2BC3BB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52834" y="959485"/>
            <a:ext cx="5743166" cy="3161102"/>
          </a:xfrm>
          <a:prstGeom prst="rect">
            <a:avLst/>
          </a:prstGeom>
        </p:spPr>
      </p:pic>
      <p:sp>
        <p:nvSpPr>
          <p:cNvPr id="10" name="TextBox 9">
            <a:extLst>
              <a:ext uri="{FF2B5EF4-FFF2-40B4-BE49-F238E27FC236}">
                <a16:creationId xmlns:a16="http://schemas.microsoft.com/office/drawing/2014/main" id="{C6DA72C5-373D-452D-8554-91A19F7641CB}"/>
              </a:ext>
            </a:extLst>
          </p:cNvPr>
          <p:cNvSpPr txBox="1"/>
          <p:nvPr/>
        </p:nvSpPr>
        <p:spPr>
          <a:xfrm>
            <a:off x="177382" y="4532916"/>
            <a:ext cx="6094070" cy="390684"/>
          </a:xfrm>
          <a:prstGeom prst="rect">
            <a:avLst/>
          </a:prstGeom>
          <a:noFill/>
        </p:spPr>
        <p:txBody>
          <a:bodyPr wrap="square">
            <a:spAutoFit/>
          </a:bodyPr>
          <a:lstStyle/>
          <a:p>
            <a:pPr marL="0" marR="0" algn="ctr">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83E7107A-FF48-411D-B4C0-677701EDA736}"/>
              </a:ext>
            </a:extLst>
          </p:cNvPr>
          <p:cNvPicPr>
            <a:picLocks noChangeAspect="1"/>
          </p:cNvPicPr>
          <p:nvPr/>
        </p:nvPicPr>
        <p:blipFill>
          <a:blip r:embed="rId3"/>
          <a:stretch>
            <a:fillRect/>
          </a:stretch>
        </p:blipFill>
        <p:spPr>
          <a:xfrm>
            <a:off x="7015617" y="244113"/>
            <a:ext cx="4295345" cy="6369773"/>
          </a:xfrm>
          <a:prstGeom prst="rect">
            <a:avLst/>
          </a:prstGeom>
        </p:spPr>
      </p:pic>
      <p:sp>
        <p:nvSpPr>
          <p:cNvPr id="14" name="Date Placeholder 3">
            <a:extLst>
              <a:ext uri="{FF2B5EF4-FFF2-40B4-BE49-F238E27FC236}">
                <a16:creationId xmlns:a16="http://schemas.microsoft.com/office/drawing/2014/main" id="{074EE776-5FB0-493C-9E1F-EE2A0C555797}"/>
              </a:ext>
            </a:extLst>
          </p:cNvPr>
          <p:cNvSpPr>
            <a:spLocks noGrp="1"/>
          </p:cNvSpPr>
          <p:nvPr>
            <p:ph type="dt" sz="half" idx="10"/>
          </p:nvPr>
        </p:nvSpPr>
        <p:spPr>
          <a:xfrm>
            <a:off x="352834" y="6356350"/>
            <a:ext cx="2743200" cy="365125"/>
          </a:xfrm>
        </p:spPr>
        <p:txBody>
          <a:bodyPr/>
          <a:lstStyle/>
          <a:p>
            <a:r>
              <a:rPr lang="en-US" dirty="0"/>
              <a:t>2021</a:t>
            </a:r>
          </a:p>
        </p:txBody>
      </p:sp>
      <p:sp>
        <p:nvSpPr>
          <p:cNvPr id="16" name="Slide Number Placeholder 5">
            <a:extLst>
              <a:ext uri="{FF2B5EF4-FFF2-40B4-BE49-F238E27FC236}">
                <a16:creationId xmlns:a16="http://schemas.microsoft.com/office/drawing/2014/main" id="{4E7E428B-2952-4BBE-B045-031C8076C13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17" name="Footer Placeholder 56">
            <a:extLst>
              <a:ext uri="{FF2B5EF4-FFF2-40B4-BE49-F238E27FC236}">
                <a16:creationId xmlns:a16="http://schemas.microsoft.com/office/drawing/2014/main" id="{F9103354-18D8-41BE-A2F2-8BA1E1BB8B00}"/>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14028764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4E3440-88D2-49D7-A819-10E905EB4840}"/>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45BFE70C-B12F-42D8-8A1E-DA46D127AADF}"/>
              </a:ext>
            </a:extLst>
          </p:cNvPr>
          <p:cNvSpPr>
            <a:spLocks noGrp="1"/>
          </p:cNvSpPr>
          <p:nvPr>
            <p:ph type="sldNum" sz="quarter" idx="12"/>
          </p:nvPr>
        </p:nvSpPr>
        <p:spPr/>
        <p:txBody>
          <a:bodyPr/>
          <a:lstStyle/>
          <a:p>
            <a:fld id="{A49DFD55-3C28-40EF-9E31-A92D2E4017FF}" type="slidenum">
              <a:rPr lang="en-US" smtClean="0"/>
              <a:pPr/>
              <a:t>35</a:t>
            </a:fld>
            <a:endParaRPr lang="en-US" dirty="0"/>
          </a:p>
        </p:txBody>
      </p:sp>
      <p:pic>
        <p:nvPicPr>
          <p:cNvPr id="9" name="Picture 8">
            <a:extLst>
              <a:ext uri="{FF2B5EF4-FFF2-40B4-BE49-F238E27FC236}">
                <a16:creationId xmlns:a16="http://schemas.microsoft.com/office/drawing/2014/main" id="{1D58CF83-0BA7-4FC7-AD32-9486606F7CBB}"/>
              </a:ext>
            </a:extLst>
          </p:cNvPr>
          <p:cNvPicPr>
            <a:picLocks noChangeAspect="1"/>
          </p:cNvPicPr>
          <p:nvPr/>
        </p:nvPicPr>
        <p:blipFill>
          <a:blip r:embed="rId2"/>
          <a:stretch>
            <a:fillRect/>
          </a:stretch>
        </p:blipFill>
        <p:spPr>
          <a:xfrm>
            <a:off x="258964" y="315912"/>
            <a:ext cx="5505229" cy="5436421"/>
          </a:xfrm>
          <a:prstGeom prst="rect">
            <a:avLst/>
          </a:prstGeom>
        </p:spPr>
      </p:pic>
      <p:sp>
        <p:nvSpPr>
          <p:cNvPr id="11" name="TextBox 10">
            <a:extLst>
              <a:ext uri="{FF2B5EF4-FFF2-40B4-BE49-F238E27FC236}">
                <a16:creationId xmlns:a16="http://schemas.microsoft.com/office/drawing/2014/main" id="{94DEEE7A-84A5-4BCD-B3BF-699989A579E1}"/>
              </a:ext>
            </a:extLst>
          </p:cNvPr>
          <p:cNvSpPr txBox="1"/>
          <p:nvPr/>
        </p:nvSpPr>
        <p:spPr>
          <a:xfrm>
            <a:off x="114783" y="5858999"/>
            <a:ext cx="609407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loại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3" name="Object 12">
            <a:extLst>
              <a:ext uri="{FF2B5EF4-FFF2-40B4-BE49-F238E27FC236}">
                <a16:creationId xmlns:a16="http://schemas.microsoft.com/office/drawing/2014/main" id="{30F151AE-E97C-43BA-A64B-278007A31130}"/>
              </a:ext>
            </a:extLst>
          </p:cNvPr>
          <p:cNvGraphicFramePr>
            <a:graphicFrameLocks noChangeAspect="1"/>
          </p:cNvGraphicFramePr>
          <p:nvPr>
            <p:extLst>
              <p:ext uri="{D42A27DB-BD31-4B8C-83A1-F6EECF244321}">
                <p14:modId xmlns:p14="http://schemas.microsoft.com/office/powerpoint/2010/main" val="48350929"/>
              </p:ext>
            </p:extLst>
          </p:nvPr>
        </p:nvGraphicFramePr>
        <p:xfrm>
          <a:off x="6084426" y="315912"/>
          <a:ext cx="5756275" cy="6226175"/>
        </p:xfrm>
        <a:graphic>
          <a:graphicData uri="http://schemas.openxmlformats.org/presentationml/2006/ole">
            <mc:AlternateContent xmlns:mc="http://schemas.openxmlformats.org/markup-compatibility/2006">
              <mc:Choice xmlns:v="urn:schemas-microsoft-com:vml" Requires="v">
                <p:oleObj name="Document" r:id="rId3" imgW="5756614" imgH="6225393" progId="Word.Document.12">
                  <p:embed/>
                </p:oleObj>
              </mc:Choice>
              <mc:Fallback>
                <p:oleObj name="Document" r:id="rId3" imgW="5756614" imgH="6225393" progId="Word.Document.12">
                  <p:embed/>
                  <p:pic>
                    <p:nvPicPr>
                      <p:cNvPr id="0" name=""/>
                      <p:cNvPicPr/>
                      <p:nvPr/>
                    </p:nvPicPr>
                    <p:blipFill>
                      <a:blip r:embed="rId4"/>
                      <a:stretch>
                        <a:fillRect/>
                      </a:stretch>
                    </p:blipFill>
                    <p:spPr>
                      <a:xfrm>
                        <a:off x="6084426" y="315912"/>
                        <a:ext cx="5756275" cy="6226175"/>
                      </a:xfrm>
                      <a:prstGeom prst="rect">
                        <a:avLst/>
                      </a:prstGeom>
                    </p:spPr>
                  </p:pic>
                </p:oleObj>
              </mc:Fallback>
            </mc:AlternateContent>
          </a:graphicData>
        </a:graphic>
      </p:graphicFrame>
      <p:sp>
        <p:nvSpPr>
          <p:cNvPr id="14" name="Footer Placeholder 56">
            <a:extLst>
              <a:ext uri="{FF2B5EF4-FFF2-40B4-BE49-F238E27FC236}">
                <a16:creationId xmlns:a16="http://schemas.microsoft.com/office/drawing/2014/main" id="{3B40EC1D-B1FF-4C71-AFB7-9ED537502561}"/>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359627226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B05005-D9B6-451A-A26B-9C92995F10DF}"/>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37976799-D689-4138-80AB-6A18A4AA001C}"/>
              </a:ext>
            </a:extLst>
          </p:cNvPr>
          <p:cNvSpPr>
            <a:spLocks noGrp="1"/>
          </p:cNvSpPr>
          <p:nvPr>
            <p:ph type="sldNum" sz="quarter" idx="12"/>
          </p:nvPr>
        </p:nvSpPr>
        <p:spPr/>
        <p:txBody>
          <a:bodyPr/>
          <a:lstStyle/>
          <a:p>
            <a:fld id="{A49DFD55-3C28-40EF-9E31-A92D2E4017FF}" type="slidenum">
              <a:rPr lang="en-US" smtClean="0"/>
              <a:pPr/>
              <a:t>36</a:t>
            </a:fld>
            <a:endParaRPr lang="en-US" dirty="0"/>
          </a:p>
        </p:txBody>
      </p:sp>
      <p:pic>
        <p:nvPicPr>
          <p:cNvPr id="7" name="Picture 6" descr="Không có mô tả.">
            <a:extLst>
              <a:ext uri="{FF2B5EF4-FFF2-40B4-BE49-F238E27FC236}">
                <a16:creationId xmlns:a16="http://schemas.microsoft.com/office/drawing/2014/main" id="{2CDE5B31-7E9C-4579-8DD8-E5EE010984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867" y="828216"/>
            <a:ext cx="5760720" cy="3240405"/>
          </a:xfrm>
          <a:prstGeom prst="rect">
            <a:avLst/>
          </a:prstGeom>
          <a:noFill/>
          <a:ln>
            <a:noFill/>
          </a:ln>
        </p:spPr>
      </p:pic>
      <p:sp>
        <p:nvSpPr>
          <p:cNvPr id="9" name="TextBox 8">
            <a:extLst>
              <a:ext uri="{FF2B5EF4-FFF2-40B4-BE49-F238E27FC236}">
                <a16:creationId xmlns:a16="http://schemas.microsoft.com/office/drawing/2014/main" id="{278B0683-8D4B-4212-91DA-45071F048CEC}"/>
              </a:ext>
            </a:extLst>
          </p:cNvPr>
          <p:cNvSpPr txBox="1"/>
          <p:nvPr/>
        </p:nvSpPr>
        <p:spPr>
          <a:xfrm>
            <a:off x="98192" y="4456993"/>
            <a:ext cx="609407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kiếm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049D4A00-0BAA-4769-9E8E-463E021FB7E2}"/>
              </a:ext>
            </a:extLst>
          </p:cNvPr>
          <p:cNvGraphicFramePr>
            <a:graphicFrameLocks noChangeAspect="1"/>
          </p:cNvGraphicFramePr>
          <p:nvPr>
            <p:extLst>
              <p:ext uri="{D42A27DB-BD31-4B8C-83A1-F6EECF244321}">
                <p14:modId xmlns:p14="http://schemas.microsoft.com/office/powerpoint/2010/main" val="239192587"/>
              </p:ext>
            </p:extLst>
          </p:nvPr>
        </p:nvGraphicFramePr>
        <p:xfrm>
          <a:off x="6192262" y="361156"/>
          <a:ext cx="5756275" cy="6135687"/>
        </p:xfrm>
        <a:graphic>
          <a:graphicData uri="http://schemas.openxmlformats.org/presentationml/2006/ole">
            <mc:AlternateContent xmlns:mc="http://schemas.openxmlformats.org/markup-compatibility/2006">
              <mc:Choice xmlns:v="urn:schemas-microsoft-com:vml" Requires="v">
                <p:oleObj name="Document" r:id="rId3" imgW="5756614" imgH="6135624" progId="Word.Document.12">
                  <p:embed/>
                </p:oleObj>
              </mc:Choice>
              <mc:Fallback>
                <p:oleObj name="Document" r:id="rId3" imgW="5756614" imgH="6135624" progId="Word.Document.12">
                  <p:embed/>
                  <p:pic>
                    <p:nvPicPr>
                      <p:cNvPr id="0" name=""/>
                      <p:cNvPicPr/>
                      <p:nvPr/>
                    </p:nvPicPr>
                    <p:blipFill>
                      <a:blip r:embed="rId4"/>
                      <a:stretch>
                        <a:fillRect/>
                      </a:stretch>
                    </p:blipFill>
                    <p:spPr>
                      <a:xfrm>
                        <a:off x="6192262" y="361156"/>
                        <a:ext cx="5756275" cy="6135687"/>
                      </a:xfrm>
                      <a:prstGeom prst="rect">
                        <a:avLst/>
                      </a:prstGeom>
                    </p:spPr>
                  </p:pic>
                </p:oleObj>
              </mc:Fallback>
            </mc:AlternateContent>
          </a:graphicData>
        </a:graphic>
      </p:graphicFrame>
      <p:sp>
        <p:nvSpPr>
          <p:cNvPr id="11" name="Footer Placeholder 56">
            <a:extLst>
              <a:ext uri="{FF2B5EF4-FFF2-40B4-BE49-F238E27FC236}">
                <a16:creationId xmlns:a16="http://schemas.microsoft.com/office/drawing/2014/main" id="{704A4AF9-931F-4390-BFF0-B34FB8EB6510}"/>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50920819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3281A8C-51E8-48BD-93CD-503A0A6A7E84}"/>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EA35735D-5BE6-401B-B9D5-305E5EEB22F7}"/>
              </a:ext>
            </a:extLst>
          </p:cNvPr>
          <p:cNvSpPr>
            <a:spLocks noGrp="1"/>
          </p:cNvSpPr>
          <p:nvPr>
            <p:ph type="sldNum" sz="quarter" idx="12"/>
          </p:nvPr>
        </p:nvSpPr>
        <p:spPr/>
        <p:txBody>
          <a:bodyPr/>
          <a:lstStyle/>
          <a:p>
            <a:fld id="{A49DFD55-3C28-40EF-9E31-A92D2E4017FF}" type="slidenum">
              <a:rPr lang="en-US" smtClean="0"/>
              <a:pPr/>
              <a:t>37</a:t>
            </a:fld>
            <a:endParaRPr lang="en-US" dirty="0"/>
          </a:p>
        </p:txBody>
      </p:sp>
      <p:pic>
        <p:nvPicPr>
          <p:cNvPr id="7" name="Picture 6">
            <a:extLst>
              <a:ext uri="{FF2B5EF4-FFF2-40B4-BE49-F238E27FC236}">
                <a16:creationId xmlns:a16="http://schemas.microsoft.com/office/drawing/2014/main" id="{5AD01CA2-107E-4573-9432-4A78EEE0E97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35281" y="315664"/>
            <a:ext cx="4167272" cy="2680232"/>
          </a:xfrm>
          <a:prstGeom prst="rect">
            <a:avLst/>
          </a:prstGeom>
        </p:spPr>
      </p:pic>
      <p:pic>
        <p:nvPicPr>
          <p:cNvPr id="8" name="Picture 7" descr="Không có mô tả.">
            <a:extLst>
              <a:ext uri="{FF2B5EF4-FFF2-40B4-BE49-F238E27FC236}">
                <a16:creationId xmlns:a16="http://schemas.microsoft.com/office/drawing/2014/main" id="{55EF904C-A7C8-473A-83B7-95956F0F4AB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9438" y="2836364"/>
            <a:ext cx="4342628" cy="2613523"/>
          </a:xfrm>
          <a:prstGeom prst="rect">
            <a:avLst/>
          </a:prstGeom>
          <a:noFill/>
          <a:ln>
            <a:noFill/>
          </a:ln>
        </p:spPr>
      </p:pic>
      <p:sp>
        <p:nvSpPr>
          <p:cNvPr id="10" name="TextBox 9">
            <a:extLst>
              <a:ext uri="{FF2B5EF4-FFF2-40B4-BE49-F238E27FC236}">
                <a16:creationId xmlns:a16="http://schemas.microsoft.com/office/drawing/2014/main" id="{39FB358F-CCBF-4BAC-9E01-949AB929CE83}"/>
              </a:ext>
            </a:extLst>
          </p:cNvPr>
          <p:cNvSpPr txBox="1"/>
          <p:nvPr/>
        </p:nvSpPr>
        <p:spPr>
          <a:xfrm>
            <a:off x="335281" y="5584322"/>
            <a:ext cx="609407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Object 10">
            <a:extLst>
              <a:ext uri="{FF2B5EF4-FFF2-40B4-BE49-F238E27FC236}">
                <a16:creationId xmlns:a16="http://schemas.microsoft.com/office/drawing/2014/main" id="{42D117CC-59B0-427F-9EA0-0A4273F66B73}"/>
              </a:ext>
            </a:extLst>
          </p:cNvPr>
          <p:cNvGraphicFramePr>
            <a:graphicFrameLocks noChangeAspect="1"/>
          </p:cNvGraphicFramePr>
          <p:nvPr>
            <p:extLst>
              <p:ext uri="{D42A27DB-BD31-4B8C-83A1-F6EECF244321}">
                <p14:modId xmlns:p14="http://schemas.microsoft.com/office/powerpoint/2010/main" val="137463899"/>
              </p:ext>
            </p:extLst>
          </p:nvPr>
        </p:nvGraphicFramePr>
        <p:xfrm>
          <a:off x="6724891" y="136526"/>
          <a:ext cx="4921361" cy="6484194"/>
        </p:xfrm>
        <a:graphic>
          <a:graphicData uri="http://schemas.openxmlformats.org/presentationml/2006/ole">
            <mc:AlternateContent xmlns:mc="http://schemas.openxmlformats.org/markup-compatibility/2006">
              <mc:Choice xmlns:v="urn:schemas-microsoft-com:vml" Requires="v">
                <p:oleObj name="Document" r:id="rId4" imgW="5756614" imgH="8323236" progId="Word.Document.12">
                  <p:embed/>
                </p:oleObj>
              </mc:Choice>
              <mc:Fallback>
                <p:oleObj name="Document" r:id="rId4" imgW="5756614" imgH="8323236" progId="Word.Document.12">
                  <p:embed/>
                  <p:pic>
                    <p:nvPicPr>
                      <p:cNvPr id="0" name=""/>
                      <p:cNvPicPr/>
                      <p:nvPr/>
                    </p:nvPicPr>
                    <p:blipFill>
                      <a:blip r:embed="rId5"/>
                      <a:stretch>
                        <a:fillRect/>
                      </a:stretch>
                    </p:blipFill>
                    <p:spPr>
                      <a:xfrm>
                        <a:off x="6724891" y="136526"/>
                        <a:ext cx="4921361" cy="6484194"/>
                      </a:xfrm>
                      <a:prstGeom prst="rect">
                        <a:avLst/>
                      </a:prstGeom>
                    </p:spPr>
                  </p:pic>
                </p:oleObj>
              </mc:Fallback>
            </mc:AlternateContent>
          </a:graphicData>
        </a:graphic>
      </p:graphicFrame>
      <p:sp>
        <p:nvSpPr>
          <p:cNvPr id="12" name="Footer Placeholder 56">
            <a:extLst>
              <a:ext uri="{FF2B5EF4-FFF2-40B4-BE49-F238E27FC236}">
                <a16:creationId xmlns:a16="http://schemas.microsoft.com/office/drawing/2014/main" id="{DA9138B9-2E53-49B8-AF8F-4870E0E02379}"/>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417138446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810260-105F-40EC-9805-20C65C74FFAD}"/>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CE08DBE6-5775-4451-ABB6-D51B396EA353}"/>
              </a:ext>
            </a:extLst>
          </p:cNvPr>
          <p:cNvSpPr>
            <a:spLocks noGrp="1"/>
          </p:cNvSpPr>
          <p:nvPr>
            <p:ph type="sldNum" sz="quarter" idx="12"/>
          </p:nvPr>
        </p:nvSpPr>
        <p:spPr/>
        <p:txBody>
          <a:bodyPr/>
          <a:lstStyle/>
          <a:p>
            <a:fld id="{A49DFD55-3C28-40EF-9E31-A92D2E4017FF}" type="slidenum">
              <a:rPr lang="en-US" smtClean="0"/>
              <a:pPr/>
              <a:t>38</a:t>
            </a:fld>
            <a:endParaRPr lang="en-US" dirty="0"/>
          </a:p>
        </p:txBody>
      </p:sp>
      <p:pic>
        <p:nvPicPr>
          <p:cNvPr id="7" name="Picture 6" descr="Không có mô tả.">
            <a:extLst>
              <a:ext uri="{FF2B5EF4-FFF2-40B4-BE49-F238E27FC236}">
                <a16:creationId xmlns:a16="http://schemas.microsoft.com/office/drawing/2014/main" id="{19C35EEC-F466-4B81-BCC6-AD87FB1B9BB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865" y="494166"/>
            <a:ext cx="5395925" cy="3232881"/>
          </a:xfrm>
          <a:prstGeom prst="rect">
            <a:avLst/>
          </a:prstGeom>
          <a:noFill/>
          <a:ln>
            <a:noFill/>
          </a:ln>
        </p:spPr>
      </p:pic>
      <p:sp>
        <p:nvSpPr>
          <p:cNvPr id="9" name="TextBox 8">
            <a:extLst>
              <a:ext uri="{FF2B5EF4-FFF2-40B4-BE49-F238E27FC236}">
                <a16:creationId xmlns:a16="http://schemas.microsoft.com/office/drawing/2014/main" id="{9F38D531-D783-43C5-BEC7-33434C98D07C}"/>
              </a:ext>
            </a:extLst>
          </p:cNvPr>
          <p:cNvSpPr txBox="1"/>
          <p:nvPr/>
        </p:nvSpPr>
        <p:spPr>
          <a:xfrm>
            <a:off x="82855" y="4168313"/>
            <a:ext cx="609407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giỏ</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18F6A709-B271-4B55-83DD-CA91DD07F749}"/>
              </a:ext>
            </a:extLst>
          </p:cNvPr>
          <p:cNvGraphicFramePr>
            <a:graphicFrameLocks noChangeAspect="1"/>
          </p:cNvGraphicFramePr>
          <p:nvPr>
            <p:extLst>
              <p:ext uri="{D42A27DB-BD31-4B8C-83A1-F6EECF244321}">
                <p14:modId xmlns:p14="http://schemas.microsoft.com/office/powerpoint/2010/main" val="1994009535"/>
              </p:ext>
            </p:extLst>
          </p:nvPr>
        </p:nvGraphicFramePr>
        <p:xfrm>
          <a:off x="6761446" y="136525"/>
          <a:ext cx="4824812" cy="6427916"/>
        </p:xfrm>
        <a:graphic>
          <a:graphicData uri="http://schemas.openxmlformats.org/presentationml/2006/ole">
            <mc:AlternateContent xmlns:mc="http://schemas.openxmlformats.org/markup-compatibility/2006">
              <mc:Choice xmlns:v="urn:schemas-microsoft-com:vml" Requires="v">
                <p:oleObj name="Document" r:id="rId3" imgW="5756614" imgH="8340901" progId="Word.Document.12">
                  <p:embed/>
                </p:oleObj>
              </mc:Choice>
              <mc:Fallback>
                <p:oleObj name="Document" r:id="rId3" imgW="5756614" imgH="8340901" progId="Word.Document.12">
                  <p:embed/>
                  <p:pic>
                    <p:nvPicPr>
                      <p:cNvPr id="0" name=""/>
                      <p:cNvPicPr/>
                      <p:nvPr/>
                    </p:nvPicPr>
                    <p:blipFill>
                      <a:blip r:embed="rId4"/>
                      <a:stretch>
                        <a:fillRect/>
                      </a:stretch>
                    </p:blipFill>
                    <p:spPr>
                      <a:xfrm>
                        <a:off x="6761446" y="136525"/>
                        <a:ext cx="4824812" cy="6427916"/>
                      </a:xfrm>
                      <a:prstGeom prst="rect">
                        <a:avLst/>
                      </a:prstGeom>
                    </p:spPr>
                  </p:pic>
                </p:oleObj>
              </mc:Fallback>
            </mc:AlternateContent>
          </a:graphicData>
        </a:graphic>
      </p:graphicFrame>
      <p:sp>
        <p:nvSpPr>
          <p:cNvPr id="11" name="Footer Placeholder 56">
            <a:extLst>
              <a:ext uri="{FF2B5EF4-FFF2-40B4-BE49-F238E27FC236}">
                <a16:creationId xmlns:a16="http://schemas.microsoft.com/office/drawing/2014/main" id="{BD14B517-D89E-4FA0-96F7-9EECB7492596}"/>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393374013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13FBFC-14B9-4051-AFC1-0E41AB34786F}"/>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CD65066C-0B08-4D7B-B637-E32775977F98}"/>
              </a:ext>
            </a:extLst>
          </p:cNvPr>
          <p:cNvSpPr>
            <a:spLocks noGrp="1"/>
          </p:cNvSpPr>
          <p:nvPr>
            <p:ph type="sldNum" sz="quarter" idx="12"/>
          </p:nvPr>
        </p:nvSpPr>
        <p:spPr/>
        <p:txBody>
          <a:bodyPr/>
          <a:lstStyle/>
          <a:p>
            <a:fld id="{A49DFD55-3C28-40EF-9E31-A92D2E4017FF}" type="slidenum">
              <a:rPr lang="en-US" smtClean="0"/>
              <a:pPr/>
              <a:t>39</a:t>
            </a:fld>
            <a:endParaRPr lang="en-US" dirty="0"/>
          </a:p>
        </p:txBody>
      </p:sp>
      <p:pic>
        <p:nvPicPr>
          <p:cNvPr id="7" name="Picture 6" descr="Không có mô tả.">
            <a:extLst>
              <a:ext uri="{FF2B5EF4-FFF2-40B4-BE49-F238E27FC236}">
                <a16:creationId xmlns:a16="http://schemas.microsoft.com/office/drawing/2014/main" id="{3A2D0305-DB70-4237-BEE7-C314DBBECDE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 y="524007"/>
            <a:ext cx="5405763" cy="3240405"/>
          </a:xfrm>
          <a:prstGeom prst="rect">
            <a:avLst/>
          </a:prstGeom>
          <a:noFill/>
          <a:ln>
            <a:noFill/>
          </a:ln>
        </p:spPr>
      </p:pic>
      <p:sp>
        <p:nvSpPr>
          <p:cNvPr id="9" name="TextBox 8">
            <a:extLst>
              <a:ext uri="{FF2B5EF4-FFF2-40B4-BE49-F238E27FC236}">
                <a16:creationId xmlns:a16="http://schemas.microsoft.com/office/drawing/2014/main" id="{3101D95F-9632-4215-8E93-4F8CA2790B0F}"/>
              </a:ext>
            </a:extLst>
          </p:cNvPr>
          <p:cNvSpPr txBox="1"/>
          <p:nvPr/>
        </p:nvSpPr>
        <p:spPr>
          <a:xfrm>
            <a:off x="1930" y="4312310"/>
            <a:ext cx="609407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4" name="Table 13">
            <a:extLst>
              <a:ext uri="{FF2B5EF4-FFF2-40B4-BE49-F238E27FC236}">
                <a16:creationId xmlns:a16="http://schemas.microsoft.com/office/drawing/2014/main" id="{A0E7AEFA-DE2D-49BA-B1BA-CEA5CAAFDAFB}"/>
              </a:ext>
            </a:extLst>
          </p:cNvPr>
          <p:cNvGraphicFramePr>
            <a:graphicFrameLocks noGrp="1"/>
          </p:cNvGraphicFramePr>
          <p:nvPr>
            <p:extLst>
              <p:ext uri="{D42A27DB-BD31-4B8C-83A1-F6EECF244321}">
                <p14:modId xmlns:p14="http://schemas.microsoft.com/office/powerpoint/2010/main" val="441241215"/>
              </p:ext>
            </p:extLst>
          </p:nvPr>
        </p:nvGraphicFramePr>
        <p:xfrm>
          <a:off x="6365435" y="385550"/>
          <a:ext cx="5405764" cy="5906652"/>
        </p:xfrm>
        <a:graphic>
          <a:graphicData uri="http://schemas.openxmlformats.org/drawingml/2006/table">
            <a:tbl>
              <a:tblPr firstRow="1" firstCol="1" lastRow="1" lastCol="1" bandRow="1" bandCol="1"/>
              <a:tblGrid>
                <a:gridCol w="1073488">
                  <a:extLst>
                    <a:ext uri="{9D8B030D-6E8A-4147-A177-3AD203B41FA5}">
                      <a16:colId xmlns:a16="http://schemas.microsoft.com/office/drawing/2014/main" val="3519049621"/>
                    </a:ext>
                  </a:extLst>
                </a:gridCol>
                <a:gridCol w="1568585">
                  <a:extLst>
                    <a:ext uri="{9D8B030D-6E8A-4147-A177-3AD203B41FA5}">
                      <a16:colId xmlns:a16="http://schemas.microsoft.com/office/drawing/2014/main" val="621628869"/>
                    </a:ext>
                  </a:extLst>
                </a:gridCol>
                <a:gridCol w="1321036">
                  <a:extLst>
                    <a:ext uri="{9D8B030D-6E8A-4147-A177-3AD203B41FA5}">
                      <a16:colId xmlns:a16="http://schemas.microsoft.com/office/drawing/2014/main" val="4271333820"/>
                    </a:ext>
                  </a:extLst>
                </a:gridCol>
                <a:gridCol w="1321036">
                  <a:extLst>
                    <a:ext uri="{9D8B030D-6E8A-4147-A177-3AD203B41FA5}">
                      <a16:colId xmlns:a16="http://schemas.microsoft.com/office/drawing/2014/main" val="2256400148"/>
                    </a:ext>
                  </a:extLst>
                </a:gridCol>
                <a:gridCol w="121619">
                  <a:extLst>
                    <a:ext uri="{9D8B030D-6E8A-4147-A177-3AD203B41FA5}">
                      <a16:colId xmlns:a16="http://schemas.microsoft.com/office/drawing/2014/main" val="1097061174"/>
                    </a:ext>
                  </a:extLst>
                </a:gridCol>
              </a:tblGrid>
              <a:tr h="122274">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Giao diện</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Trang thanh toán</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16"/>
                  </a:ext>
                </a:extLst>
              </a:tr>
              <a:tr h="143629">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Cho phép khách hàng thanh toán sản phẩm</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65300619"/>
                  </a:ext>
                </a:extLst>
              </a:tr>
              <a:tr h="239313">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Truy cập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Cick chuột vào nút thanh toán trong trang chi tiết giỏ hàng hoặc trong icon giỏ hàng</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2755852"/>
                  </a:ext>
                </a:extLst>
              </a:tr>
              <a:tr h="115730">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Nội dung giao diện</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2228243"/>
                  </a:ext>
                </a:extLst>
              </a:tr>
              <a:tr h="142941">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phần</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Kiểu</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27453926"/>
                  </a:ext>
                </a:extLst>
              </a:tr>
              <a:tr h="427443">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Ô số điện thoại </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Dữ liệu số điện thoại cần liên lạc khi giao hàng</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45542178"/>
                  </a:ext>
                </a:extLst>
              </a:tr>
              <a:tr h="272449">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Ô tên người nhận</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Dữ liệu tên người nhận khi giao hàng</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963838358"/>
                  </a:ext>
                </a:extLst>
              </a:tr>
              <a:tr h="325147">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Ô địa chỉ</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Dữ liệu địa chỉ cần giao hàng đến</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05903573"/>
                  </a:ext>
                </a:extLst>
              </a:tr>
              <a:tr h="287947">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Ô tỉnh thành</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Dữ liệu tỉnh thành cần giao hàng đến</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303328"/>
                  </a:ext>
                </a:extLst>
              </a:tr>
              <a:tr h="520441">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Nút đặt hàng</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Button</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click nút này sẽ tiến hành đặt hàng các sản phẩm đã chọn mua</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10734139"/>
                  </a:ext>
                </a:extLst>
              </a:tr>
              <a:tr h="402645">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Nút quay về giỏ hàng</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Button</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click nút này sẽ quay về trang chi tiết giỏ hàng</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63418815"/>
                  </a:ext>
                </a:extLst>
              </a:tr>
              <a:tr h="517342">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List thông tin sản phẩm đặt mua</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Các sản phẩm đã chọn mua</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Danh sách các sản phẩm mà nguời dùng đã chọn mua trước đó</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65647314"/>
                  </a:ext>
                </a:extLst>
              </a:tr>
              <a:tr h="402645">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Ô mã giảm giá</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Dùng để điền thông tin mã giảm giá</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937117354"/>
                  </a:ext>
                </a:extLst>
              </a:tr>
              <a:tr h="402645">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Nút áp dụng giảm giá</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Button</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Áp dụng mã giảm giá</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889880180"/>
                  </a:ext>
                </a:extLst>
              </a:tr>
              <a:tr h="548341">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Thông tin đơn hàng</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Số tiền cần thanh toán của đơn hàng và số phần trăm đuợc giảm</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Số tiền cần thanh toán của đơn hàng và số phần trăm đuợc giảm</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986540"/>
                  </a:ext>
                </a:extLst>
              </a:tr>
              <a:tr h="118831">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Các hành động trong giao diện</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5665762"/>
                  </a:ext>
                </a:extLst>
              </a:tr>
              <a:tr h="126407">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Hành động</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công</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57702260"/>
                  </a:ext>
                </a:extLst>
              </a:tr>
              <a:tr h="644438">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Thanh toán</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khách hàng điền đầy đủ thông tin cần thiết và bấm thanh toán thì đơn hàng sẽ được thanh toán</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Đơn hàng được thanh toán</a:t>
                      </a: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thanh</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toán</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099" marR="280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43194734"/>
                  </a:ext>
                </a:extLst>
              </a:tr>
            </a:tbl>
          </a:graphicData>
        </a:graphic>
      </p:graphicFrame>
      <p:sp>
        <p:nvSpPr>
          <p:cNvPr id="15" name="Footer Placeholder 56">
            <a:extLst>
              <a:ext uri="{FF2B5EF4-FFF2-40B4-BE49-F238E27FC236}">
                <a16:creationId xmlns:a16="http://schemas.microsoft.com/office/drawing/2014/main" id="{2E638CED-E894-44CA-9329-23911D874CC4}"/>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56217320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pPr algn="ctr"/>
            <a:r>
              <a:rPr lang="en-US" dirty="0" err="1">
                <a:latin typeface="Cambria Math" panose="02040503050406030204" pitchFamily="18" charset="0"/>
                <a:ea typeface="Cambria Math" panose="02040503050406030204" pitchFamily="18" charset="0"/>
              </a:rPr>
              <a:t>Quá</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trình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hình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thành</a:t>
            </a:r>
            <a:r>
              <a:rPr lang="en-US" dirty="0">
                <a:latin typeface="Cambria Math" panose="02040503050406030204" pitchFamily="18" charset="0"/>
                <a:ea typeface="Cambria Math" panose="02040503050406030204" pitchFamily="18" charset="0"/>
              </a:rPr>
              <a:t> </a:t>
            </a:r>
          </a:p>
        </p:txBody>
      </p:sp>
    </p:spTree>
    <p:extLst>
      <p:ext uri="{BB962C8B-B14F-4D97-AF65-F5344CB8AC3E}">
        <p14:creationId xmlns:p14="http://schemas.microsoft.com/office/powerpoint/2010/main" val="37972809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6EE495-1D42-4452-8516-26758A57C052}"/>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9C874E58-B2B0-4433-9ADD-0283DED2C4B8}"/>
              </a:ext>
            </a:extLst>
          </p:cNvPr>
          <p:cNvSpPr>
            <a:spLocks noGrp="1"/>
          </p:cNvSpPr>
          <p:nvPr>
            <p:ph type="sldNum" sz="quarter" idx="12"/>
          </p:nvPr>
        </p:nvSpPr>
        <p:spPr/>
        <p:txBody>
          <a:bodyPr/>
          <a:lstStyle/>
          <a:p>
            <a:fld id="{A49DFD55-3C28-40EF-9E31-A92D2E4017FF}" type="slidenum">
              <a:rPr lang="en-US" smtClean="0"/>
              <a:pPr/>
              <a:t>40</a:t>
            </a:fld>
            <a:endParaRPr lang="en-US" dirty="0"/>
          </a:p>
        </p:txBody>
      </p:sp>
      <p:pic>
        <p:nvPicPr>
          <p:cNvPr id="7" name="Picture 6" descr="Không có mô tả.">
            <a:extLst>
              <a:ext uri="{FF2B5EF4-FFF2-40B4-BE49-F238E27FC236}">
                <a16:creationId xmlns:a16="http://schemas.microsoft.com/office/drawing/2014/main" id="{AF20FA9C-68EF-4A82-8B72-2C7D220CA5C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 y="376132"/>
            <a:ext cx="5760720" cy="3240405"/>
          </a:xfrm>
          <a:prstGeom prst="rect">
            <a:avLst/>
          </a:prstGeom>
          <a:noFill/>
          <a:ln>
            <a:noFill/>
          </a:ln>
        </p:spPr>
      </p:pic>
      <p:sp>
        <p:nvSpPr>
          <p:cNvPr id="9" name="TextBox 8">
            <a:extLst>
              <a:ext uri="{FF2B5EF4-FFF2-40B4-BE49-F238E27FC236}">
                <a16:creationId xmlns:a16="http://schemas.microsoft.com/office/drawing/2014/main" id="{055BC3AA-E61C-43E2-8BFC-660D5F5B57DD}"/>
              </a:ext>
            </a:extLst>
          </p:cNvPr>
          <p:cNvSpPr txBox="1"/>
          <p:nvPr/>
        </p:nvSpPr>
        <p:spPr>
          <a:xfrm>
            <a:off x="1930" y="4014033"/>
            <a:ext cx="609407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8E7B96BF-8AFB-47BD-AAC9-EECE593493A6}"/>
              </a:ext>
            </a:extLst>
          </p:cNvPr>
          <p:cNvGraphicFramePr>
            <a:graphicFrameLocks noChangeAspect="1"/>
          </p:cNvGraphicFramePr>
          <p:nvPr>
            <p:extLst>
              <p:ext uri="{D42A27DB-BD31-4B8C-83A1-F6EECF244321}">
                <p14:modId xmlns:p14="http://schemas.microsoft.com/office/powerpoint/2010/main" val="4270000172"/>
              </p:ext>
            </p:extLst>
          </p:nvPr>
        </p:nvGraphicFramePr>
        <p:xfrm>
          <a:off x="6435725" y="376132"/>
          <a:ext cx="5420995" cy="5707063"/>
        </p:xfrm>
        <a:graphic>
          <a:graphicData uri="http://schemas.openxmlformats.org/presentationml/2006/ole">
            <mc:AlternateContent xmlns:mc="http://schemas.openxmlformats.org/markup-compatibility/2006">
              <mc:Choice xmlns:v="urn:schemas-microsoft-com:vml" Requires="v">
                <p:oleObj name="Document" r:id="rId3" imgW="5756614" imgH="5707331" progId="Word.Document.12">
                  <p:embed/>
                </p:oleObj>
              </mc:Choice>
              <mc:Fallback>
                <p:oleObj name="Document" r:id="rId3" imgW="5756614" imgH="5707331" progId="Word.Document.12">
                  <p:embed/>
                  <p:pic>
                    <p:nvPicPr>
                      <p:cNvPr id="0" name=""/>
                      <p:cNvPicPr/>
                      <p:nvPr/>
                    </p:nvPicPr>
                    <p:blipFill>
                      <a:blip r:embed="rId4"/>
                      <a:stretch>
                        <a:fillRect/>
                      </a:stretch>
                    </p:blipFill>
                    <p:spPr>
                      <a:xfrm>
                        <a:off x="6435725" y="376132"/>
                        <a:ext cx="5420995" cy="5707063"/>
                      </a:xfrm>
                      <a:prstGeom prst="rect">
                        <a:avLst/>
                      </a:prstGeom>
                    </p:spPr>
                  </p:pic>
                </p:oleObj>
              </mc:Fallback>
            </mc:AlternateContent>
          </a:graphicData>
        </a:graphic>
      </p:graphicFrame>
      <p:sp>
        <p:nvSpPr>
          <p:cNvPr id="11" name="Footer Placeholder 56">
            <a:extLst>
              <a:ext uri="{FF2B5EF4-FFF2-40B4-BE49-F238E27FC236}">
                <a16:creationId xmlns:a16="http://schemas.microsoft.com/office/drawing/2014/main" id="{52F34103-055E-4E01-8780-6B03A15CABEB}"/>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3177705237"/>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85BB52-3920-4AB4-8682-A6D7E57B4525}"/>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F40987BF-BDCE-4776-8A1F-08B87FA7D330}"/>
              </a:ext>
            </a:extLst>
          </p:cNvPr>
          <p:cNvSpPr>
            <a:spLocks noGrp="1"/>
          </p:cNvSpPr>
          <p:nvPr>
            <p:ph type="sldNum" sz="quarter" idx="12"/>
          </p:nvPr>
        </p:nvSpPr>
        <p:spPr/>
        <p:txBody>
          <a:bodyPr/>
          <a:lstStyle/>
          <a:p>
            <a:fld id="{A49DFD55-3C28-40EF-9E31-A92D2E4017FF}" type="slidenum">
              <a:rPr lang="en-US" smtClean="0"/>
              <a:pPr/>
              <a:t>41</a:t>
            </a:fld>
            <a:endParaRPr lang="en-US" dirty="0"/>
          </a:p>
        </p:txBody>
      </p:sp>
      <p:pic>
        <p:nvPicPr>
          <p:cNvPr id="7" name="Picture 6" descr="Không có mô tả.">
            <a:extLst>
              <a:ext uri="{FF2B5EF4-FFF2-40B4-BE49-F238E27FC236}">
                <a16:creationId xmlns:a16="http://schemas.microsoft.com/office/drawing/2014/main" id="{7F96C475-E968-4754-AFC0-E5357AFEE3D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290" y="500858"/>
            <a:ext cx="5760720" cy="3240405"/>
          </a:xfrm>
          <a:prstGeom prst="rect">
            <a:avLst/>
          </a:prstGeom>
          <a:noFill/>
          <a:ln>
            <a:noFill/>
          </a:ln>
        </p:spPr>
      </p:pic>
      <p:sp>
        <p:nvSpPr>
          <p:cNvPr id="9" name="TextBox 8">
            <a:extLst>
              <a:ext uri="{FF2B5EF4-FFF2-40B4-BE49-F238E27FC236}">
                <a16:creationId xmlns:a16="http://schemas.microsoft.com/office/drawing/2014/main" id="{91FF26EB-C972-40E6-860A-3BBF38329832}"/>
              </a:ext>
            </a:extLst>
          </p:cNvPr>
          <p:cNvSpPr txBox="1"/>
          <p:nvPr/>
        </p:nvSpPr>
        <p:spPr>
          <a:xfrm>
            <a:off x="282615" y="4110440"/>
            <a:ext cx="609407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nguời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B1501C2E-8932-438D-BFA6-821234D68AF0}"/>
              </a:ext>
            </a:extLst>
          </p:cNvPr>
          <p:cNvGraphicFramePr>
            <a:graphicFrameLocks noGrp="1"/>
          </p:cNvGraphicFramePr>
          <p:nvPr>
            <p:extLst>
              <p:ext uri="{D42A27DB-BD31-4B8C-83A1-F6EECF244321}">
                <p14:modId xmlns:p14="http://schemas.microsoft.com/office/powerpoint/2010/main" val="988061939"/>
              </p:ext>
            </p:extLst>
          </p:nvPr>
        </p:nvGraphicFramePr>
        <p:xfrm>
          <a:off x="7062614" y="177970"/>
          <a:ext cx="4846771" cy="6178380"/>
        </p:xfrm>
        <a:graphic>
          <a:graphicData uri="http://schemas.openxmlformats.org/drawingml/2006/table">
            <a:tbl>
              <a:tblPr firstRow="1" firstCol="1" lastRow="1" lastCol="1" bandRow="1" bandCol="1"/>
              <a:tblGrid>
                <a:gridCol w="962850">
                  <a:extLst>
                    <a:ext uri="{9D8B030D-6E8A-4147-A177-3AD203B41FA5}">
                      <a16:colId xmlns:a16="http://schemas.microsoft.com/office/drawing/2014/main" val="159201239"/>
                    </a:ext>
                  </a:extLst>
                </a:gridCol>
                <a:gridCol w="1406921">
                  <a:extLst>
                    <a:ext uri="{9D8B030D-6E8A-4147-A177-3AD203B41FA5}">
                      <a16:colId xmlns:a16="http://schemas.microsoft.com/office/drawing/2014/main" val="2411570291"/>
                    </a:ext>
                  </a:extLst>
                </a:gridCol>
                <a:gridCol w="1344750">
                  <a:extLst>
                    <a:ext uri="{9D8B030D-6E8A-4147-A177-3AD203B41FA5}">
                      <a16:colId xmlns:a16="http://schemas.microsoft.com/office/drawing/2014/main" val="2405903455"/>
                    </a:ext>
                  </a:extLst>
                </a:gridCol>
                <a:gridCol w="1025018">
                  <a:extLst>
                    <a:ext uri="{9D8B030D-6E8A-4147-A177-3AD203B41FA5}">
                      <a16:colId xmlns:a16="http://schemas.microsoft.com/office/drawing/2014/main" val="2304677569"/>
                    </a:ext>
                  </a:extLst>
                </a:gridCol>
                <a:gridCol w="107232">
                  <a:extLst>
                    <a:ext uri="{9D8B030D-6E8A-4147-A177-3AD203B41FA5}">
                      <a16:colId xmlns:a16="http://schemas.microsoft.com/office/drawing/2014/main" val="1230589622"/>
                    </a:ext>
                  </a:extLst>
                </a:gridCol>
              </a:tblGrid>
              <a:tr h="131519">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Trang chỉnh sửa thông tin nguời dùng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48071632"/>
                  </a:ext>
                </a:extLst>
              </a:tr>
              <a:tr h="150248">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Cho phép khách hàng cập nhật thông tin của mình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69411685"/>
                  </a:ext>
                </a:extLst>
              </a:tr>
              <a:tr h="147365">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Truy cập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Cick chuột vào mục “Sửa thông tin” của sidebar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43946795"/>
                  </a:ext>
                </a:extLst>
              </a:tr>
              <a:tr h="131519">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Nội dung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1954503"/>
                  </a:ext>
                </a:extLst>
              </a:tr>
              <a:tr h="149527">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phần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Kiểu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6956748"/>
                  </a:ext>
                </a:extLst>
              </a:tr>
              <a:tr h="427683">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Tên người dùng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Name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Ô chứa tên của người dùng cần chỉnh sửa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1730790"/>
                  </a:ext>
                </a:extLst>
              </a:tr>
              <a:tr h="552786">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Email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Email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Ô chứa email của người dùng cần chỉnh sửa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10616475"/>
                  </a:ext>
                </a:extLst>
              </a:tr>
              <a:tr h="552786">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Địa chỉ</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Address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Ô chứa địa chỉ của người dùng cần chỉnh sửa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36207231"/>
                  </a:ext>
                </a:extLst>
              </a:tr>
              <a:tr h="552786">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Số điện thoại</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PhoneNumber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Ô chứa số điện thoại của người dùng cần chỉnh sửa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82924802"/>
                  </a:ext>
                </a:extLst>
              </a:tr>
              <a:tr h="552786">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Sở thích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FavouriteCategory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Ô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thích</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sửa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05970785"/>
                  </a:ext>
                </a:extLst>
              </a:tr>
              <a:tr h="534693">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Nút cập nhật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Dùng để cập nhật thông tin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19133032"/>
                  </a:ext>
                </a:extLst>
              </a:tr>
              <a:tr h="534693">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Nút quay về</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Dùng để quay lại trang thông tin nguời dùng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2058071"/>
                  </a:ext>
                </a:extLst>
              </a:tr>
              <a:tr h="131519">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Các hành động trong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91231504"/>
                  </a:ext>
                </a:extLst>
              </a:tr>
              <a:tr h="132232">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Hành động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công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59248871"/>
                  </a:ext>
                </a:extLst>
              </a:tr>
              <a:tr h="1395319">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Cập nhật thông tin của nguời dùng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khách hàng click chuột vào mục “Sửa thông tin” của sidebar thì sẽ chuyển qua trang cập nhật thông tin, người dùng sẽ điền đầy đủ các thông tin cần chỉnh sửa và bấm cập nhật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nguời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đuợc</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nhật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Thông tin của nguời dùng không đuợc cập nhật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9140" marR="291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21368038"/>
                  </a:ext>
                </a:extLst>
              </a:tr>
            </a:tbl>
          </a:graphicData>
        </a:graphic>
      </p:graphicFrame>
      <p:sp>
        <p:nvSpPr>
          <p:cNvPr id="11" name="Footer Placeholder 56">
            <a:extLst>
              <a:ext uri="{FF2B5EF4-FFF2-40B4-BE49-F238E27FC236}">
                <a16:creationId xmlns:a16="http://schemas.microsoft.com/office/drawing/2014/main" id="{9B9A35D4-7277-404E-9A28-D20B1D29276A}"/>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312285892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E7D8F7-92E6-44E5-BB93-DBFDF1B2C962}"/>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126F87E0-9621-4345-9492-A3640F723C61}"/>
              </a:ext>
            </a:extLst>
          </p:cNvPr>
          <p:cNvSpPr>
            <a:spLocks noGrp="1"/>
          </p:cNvSpPr>
          <p:nvPr>
            <p:ph type="sldNum" sz="quarter" idx="12"/>
          </p:nvPr>
        </p:nvSpPr>
        <p:spPr/>
        <p:txBody>
          <a:bodyPr/>
          <a:lstStyle/>
          <a:p>
            <a:fld id="{A49DFD55-3C28-40EF-9E31-A92D2E4017FF}" type="slidenum">
              <a:rPr lang="en-US" smtClean="0"/>
              <a:pPr/>
              <a:t>42</a:t>
            </a:fld>
            <a:endParaRPr lang="en-US" dirty="0"/>
          </a:p>
        </p:txBody>
      </p:sp>
      <p:pic>
        <p:nvPicPr>
          <p:cNvPr id="7" name="Picture 6">
            <a:extLst>
              <a:ext uri="{FF2B5EF4-FFF2-40B4-BE49-F238E27FC236}">
                <a16:creationId xmlns:a16="http://schemas.microsoft.com/office/drawing/2014/main" id="{7EBD147B-39D2-4752-8320-030B5123401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30313" y="477708"/>
            <a:ext cx="5430649" cy="3365087"/>
          </a:xfrm>
          <a:prstGeom prst="rect">
            <a:avLst/>
          </a:prstGeom>
        </p:spPr>
      </p:pic>
      <p:sp>
        <p:nvSpPr>
          <p:cNvPr id="9" name="TextBox 8">
            <a:extLst>
              <a:ext uri="{FF2B5EF4-FFF2-40B4-BE49-F238E27FC236}">
                <a16:creationId xmlns:a16="http://schemas.microsoft.com/office/drawing/2014/main" id="{C0E97E8E-4B90-4123-B41F-D99AF3CF3325}"/>
              </a:ext>
            </a:extLst>
          </p:cNvPr>
          <p:cNvSpPr txBox="1"/>
          <p:nvPr/>
        </p:nvSpPr>
        <p:spPr>
          <a:xfrm>
            <a:off x="188089" y="4081503"/>
            <a:ext cx="609407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25293B8B-7BBD-4420-98E0-C4B112FB8600}"/>
              </a:ext>
            </a:extLst>
          </p:cNvPr>
          <p:cNvGraphicFramePr>
            <a:graphicFrameLocks noChangeAspect="1"/>
          </p:cNvGraphicFramePr>
          <p:nvPr>
            <p:extLst>
              <p:ext uri="{D42A27DB-BD31-4B8C-83A1-F6EECF244321}">
                <p14:modId xmlns:p14="http://schemas.microsoft.com/office/powerpoint/2010/main" val="1388680127"/>
              </p:ext>
            </p:extLst>
          </p:nvPr>
        </p:nvGraphicFramePr>
        <p:xfrm>
          <a:off x="6231040" y="477708"/>
          <a:ext cx="5756275" cy="5707063"/>
        </p:xfrm>
        <a:graphic>
          <a:graphicData uri="http://schemas.openxmlformats.org/presentationml/2006/ole">
            <mc:AlternateContent xmlns:mc="http://schemas.openxmlformats.org/markup-compatibility/2006">
              <mc:Choice xmlns:v="urn:schemas-microsoft-com:vml" Requires="v">
                <p:oleObj name="Document" r:id="rId3" imgW="5756614" imgH="5707691" progId="Word.Document.12">
                  <p:embed/>
                </p:oleObj>
              </mc:Choice>
              <mc:Fallback>
                <p:oleObj name="Document" r:id="rId3" imgW="5756614" imgH="5707691" progId="Word.Document.12">
                  <p:embed/>
                  <p:pic>
                    <p:nvPicPr>
                      <p:cNvPr id="0" name=""/>
                      <p:cNvPicPr/>
                      <p:nvPr/>
                    </p:nvPicPr>
                    <p:blipFill>
                      <a:blip r:embed="rId4"/>
                      <a:stretch>
                        <a:fillRect/>
                      </a:stretch>
                    </p:blipFill>
                    <p:spPr>
                      <a:xfrm>
                        <a:off x="6231040" y="477708"/>
                        <a:ext cx="5756275" cy="5707063"/>
                      </a:xfrm>
                      <a:prstGeom prst="rect">
                        <a:avLst/>
                      </a:prstGeom>
                    </p:spPr>
                  </p:pic>
                </p:oleObj>
              </mc:Fallback>
            </mc:AlternateContent>
          </a:graphicData>
        </a:graphic>
      </p:graphicFrame>
      <p:sp>
        <p:nvSpPr>
          <p:cNvPr id="11" name="Footer Placeholder 56">
            <a:extLst>
              <a:ext uri="{FF2B5EF4-FFF2-40B4-BE49-F238E27FC236}">
                <a16:creationId xmlns:a16="http://schemas.microsoft.com/office/drawing/2014/main" id="{9F22F2DC-1C15-48F4-BD36-E6E59029CFAF}"/>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399010999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7B68754-7E5A-432A-B91B-087D759AE320}"/>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D8D2476A-4342-4623-88ED-240DADC6E1DF}"/>
              </a:ext>
            </a:extLst>
          </p:cNvPr>
          <p:cNvSpPr>
            <a:spLocks noGrp="1"/>
          </p:cNvSpPr>
          <p:nvPr>
            <p:ph type="sldNum" sz="quarter" idx="12"/>
          </p:nvPr>
        </p:nvSpPr>
        <p:spPr/>
        <p:txBody>
          <a:bodyPr/>
          <a:lstStyle/>
          <a:p>
            <a:fld id="{A49DFD55-3C28-40EF-9E31-A92D2E4017FF}" type="slidenum">
              <a:rPr lang="en-US" smtClean="0"/>
              <a:pPr/>
              <a:t>43</a:t>
            </a:fld>
            <a:endParaRPr lang="en-US" dirty="0"/>
          </a:p>
        </p:txBody>
      </p:sp>
      <p:pic>
        <p:nvPicPr>
          <p:cNvPr id="7" name="Picture 6" descr="Không có mô tả.">
            <a:extLst>
              <a:ext uri="{FF2B5EF4-FFF2-40B4-BE49-F238E27FC236}">
                <a16:creationId xmlns:a16="http://schemas.microsoft.com/office/drawing/2014/main" id="{4BA39E0B-4E09-408F-96F4-FFB63564977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0085" y="2792230"/>
            <a:ext cx="4342629" cy="2555943"/>
          </a:xfrm>
          <a:prstGeom prst="rect">
            <a:avLst/>
          </a:prstGeom>
          <a:noFill/>
          <a:ln>
            <a:noFill/>
          </a:ln>
        </p:spPr>
      </p:pic>
      <p:pic>
        <p:nvPicPr>
          <p:cNvPr id="8" name="Picture 7" descr="Không có mô tả.">
            <a:extLst>
              <a:ext uri="{FF2B5EF4-FFF2-40B4-BE49-F238E27FC236}">
                <a16:creationId xmlns:a16="http://schemas.microsoft.com/office/drawing/2014/main" id="{21FFCA65-18B0-4A27-8929-5814D153F35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128" y="325790"/>
            <a:ext cx="4342629" cy="2462009"/>
          </a:xfrm>
          <a:prstGeom prst="rect">
            <a:avLst/>
          </a:prstGeom>
          <a:noFill/>
          <a:ln>
            <a:noFill/>
          </a:ln>
        </p:spPr>
      </p:pic>
      <p:sp>
        <p:nvSpPr>
          <p:cNvPr id="10" name="TextBox 9">
            <a:extLst>
              <a:ext uri="{FF2B5EF4-FFF2-40B4-BE49-F238E27FC236}">
                <a16:creationId xmlns:a16="http://schemas.microsoft.com/office/drawing/2014/main" id="{2461403A-E07D-4A7E-991F-F605166424F6}"/>
              </a:ext>
            </a:extLst>
          </p:cNvPr>
          <p:cNvSpPr txBox="1"/>
          <p:nvPr/>
        </p:nvSpPr>
        <p:spPr>
          <a:xfrm>
            <a:off x="130216" y="5656919"/>
            <a:ext cx="609407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Object 10">
            <a:extLst>
              <a:ext uri="{FF2B5EF4-FFF2-40B4-BE49-F238E27FC236}">
                <a16:creationId xmlns:a16="http://schemas.microsoft.com/office/drawing/2014/main" id="{59818BD8-1210-4365-A84F-0D0A6080B96B}"/>
              </a:ext>
            </a:extLst>
          </p:cNvPr>
          <p:cNvGraphicFramePr>
            <a:graphicFrameLocks noChangeAspect="1"/>
          </p:cNvGraphicFramePr>
          <p:nvPr>
            <p:extLst>
              <p:ext uri="{D42A27DB-BD31-4B8C-83A1-F6EECF244321}">
                <p14:modId xmlns:p14="http://schemas.microsoft.com/office/powerpoint/2010/main" val="1447216066"/>
              </p:ext>
            </p:extLst>
          </p:nvPr>
        </p:nvGraphicFramePr>
        <p:xfrm>
          <a:off x="6439288" y="153133"/>
          <a:ext cx="5207856" cy="6437309"/>
        </p:xfrm>
        <a:graphic>
          <a:graphicData uri="http://schemas.openxmlformats.org/presentationml/2006/ole">
            <mc:AlternateContent xmlns:mc="http://schemas.openxmlformats.org/markup-compatibility/2006">
              <mc:Choice xmlns:v="urn:schemas-microsoft-com:vml" Requires="v">
                <p:oleObj name="Document" r:id="rId4" imgW="5756614" imgH="8466000" progId="Word.Document.12">
                  <p:embed/>
                </p:oleObj>
              </mc:Choice>
              <mc:Fallback>
                <p:oleObj name="Document" r:id="rId4" imgW="5756614" imgH="8466000" progId="Word.Document.12">
                  <p:embed/>
                  <p:pic>
                    <p:nvPicPr>
                      <p:cNvPr id="0" name=""/>
                      <p:cNvPicPr/>
                      <p:nvPr/>
                    </p:nvPicPr>
                    <p:blipFill>
                      <a:blip r:embed="rId5"/>
                      <a:stretch>
                        <a:fillRect/>
                      </a:stretch>
                    </p:blipFill>
                    <p:spPr>
                      <a:xfrm>
                        <a:off x="6439288" y="153133"/>
                        <a:ext cx="5207856" cy="6437309"/>
                      </a:xfrm>
                      <a:prstGeom prst="rect">
                        <a:avLst/>
                      </a:prstGeom>
                    </p:spPr>
                  </p:pic>
                </p:oleObj>
              </mc:Fallback>
            </mc:AlternateContent>
          </a:graphicData>
        </a:graphic>
      </p:graphicFrame>
      <p:sp>
        <p:nvSpPr>
          <p:cNvPr id="12" name="Footer Placeholder 56">
            <a:extLst>
              <a:ext uri="{FF2B5EF4-FFF2-40B4-BE49-F238E27FC236}">
                <a16:creationId xmlns:a16="http://schemas.microsoft.com/office/drawing/2014/main" id="{D4B627C7-A7ED-440C-BF4D-A09EC29C960F}"/>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16518659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5DC901-22A7-4151-9983-73C074322613}"/>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D736CFA5-ACCE-4440-BF77-B1BCD686B517}"/>
              </a:ext>
            </a:extLst>
          </p:cNvPr>
          <p:cNvSpPr>
            <a:spLocks noGrp="1"/>
          </p:cNvSpPr>
          <p:nvPr>
            <p:ph type="sldNum" sz="quarter" idx="12"/>
          </p:nvPr>
        </p:nvSpPr>
        <p:spPr/>
        <p:txBody>
          <a:bodyPr/>
          <a:lstStyle/>
          <a:p>
            <a:fld id="{A49DFD55-3C28-40EF-9E31-A92D2E4017FF}" type="slidenum">
              <a:rPr lang="en-US" smtClean="0"/>
              <a:pPr/>
              <a:t>44</a:t>
            </a:fld>
            <a:endParaRPr lang="en-US" dirty="0"/>
          </a:p>
        </p:txBody>
      </p:sp>
      <p:pic>
        <p:nvPicPr>
          <p:cNvPr id="7" name="Picture 6">
            <a:extLst>
              <a:ext uri="{FF2B5EF4-FFF2-40B4-BE49-F238E27FC236}">
                <a16:creationId xmlns:a16="http://schemas.microsoft.com/office/drawing/2014/main" id="{84C26CCA-EC6B-44AB-816C-19B67D2A774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35279" y="394744"/>
            <a:ext cx="5637257" cy="3135534"/>
          </a:xfrm>
          <a:prstGeom prst="rect">
            <a:avLst/>
          </a:prstGeom>
        </p:spPr>
      </p:pic>
      <p:sp>
        <p:nvSpPr>
          <p:cNvPr id="9" name="TextBox 8">
            <a:extLst>
              <a:ext uri="{FF2B5EF4-FFF2-40B4-BE49-F238E27FC236}">
                <a16:creationId xmlns:a16="http://schemas.microsoft.com/office/drawing/2014/main" id="{C2A38B32-9BE1-420B-B1D0-2058ADF1DB5F}"/>
              </a:ext>
            </a:extLst>
          </p:cNvPr>
          <p:cNvSpPr txBox="1"/>
          <p:nvPr/>
        </p:nvSpPr>
        <p:spPr>
          <a:xfrm>
            <a:off x="-59802" y="3873159"/>
            <a:ext cx="609407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51BE8780-6BB5-4E78-9032-0937DE82BA6D}"/>
              </a:ext>
            </a:extLst>
          </p:cNvPr>
          <p:cNvGraphicFramePr>
            <a:graphicFrameLocks noGrp="1"/>
          </p:cNvGraphicFramePr>
          <p:nvPr>
            <p:extLst>
              <p:ext uri="{D42A27DB-BD31-4B8C-83A1-F6EECF244321}">
                <p14:modId xmlns:p14="http://schemas.microsoft.com/office/powerpoint/2010/main" val="3317410363"/>
              </p:ext>
            </p:extLst>
          </p:nvPr>
        </p:nvGraphicFramePr>
        <p:xfrm>
          <a:off x="6096000" y="136525"/>
          <a:ext cx="5760720" cy="6090652"/>
        </p:xfrm>
        <a:graphic>
          <a:graphicData uri="http://schemas.openxmlformats.org/drawingml/2006/table">
            <a:tbl>
              <a:tblPr firstRow="1" firstCol="1" lastRow="1" lastCol="1" bandRow="1" bandCol="1"/>
              <a:tblGrid>
                <a:gridCol w="1145190">
                  <a:extLst>
                    <a:ext uri="{9D8B030D-6E8A-4147-A177-3AD203B41FA5}">
                      <a16:colId xmlns:a16="http://schemas.microsoft.com/office/drawing/2014/main" val="136265895"/>
                    </a:ext>
                  </a:extLst>
                </a:gridCol>
                <a:gridCol w="1673355">
                  <a:extLst>
                    <a:ext uri="{9D8B030D-6E8A-4147-A177-3AD203B41FA5}">
                      <a16:colId xmlns:a16="http://schemas.microsoft.com/office/drawing/2014/main" val="1828497189"/>
                    </a:ext>
                  </a:extLst>
                </a:gridCol>
                <a:gridCol w="1409273">
                  <a:extLst>
                    <a:ext uri="{9D8B030D-6E8A-4147-A177-3AD203B41FA5}">
                      <a16:colId xmlns:a16="http://schemas.microsoft.com/office/drawing/2014/main" val="800150853"/>
                    </a:ext>
                  </a:extLst>
                </a:gridCol>
                <a:gridCol w="1409273">
                  <a:extLst>
                    <a:ext uri="{9D8B030D-6E8A-4147-A177-3AD203B41FA5}">
                      <a16:colId xmlns:a16="http://schemas.microsoft.com/office/drawing/2014/main" val="1548317869"/>
                    </a:ext>
                  </a:extLst>
                </a:gridCol>
                <a:gridCol w="123629">
                  <a:extLst>
                    <a:ext uri="{9D8B030D-6E8A-4147-A177-3AD203B41FA5}">
                      <a16:colId xmlns:a16="http://schemas.microsoft.com/office/drawing/2014/main" val="503147853"/>
                    </a:ext>
                  </a:extLst>
                </a:gridCol>
              </a:tblGrid>
              <a:tr h="191279">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Đăng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0244457"/>
                  </a:ext>
                </a:extLst>
              </a:tr>
              <a:tr h="191279">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Cho phép khách hàng dùng đăng nhập vào hệ thống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4453089"/>
                  </a:ext>
                </a:extLst>
              </a:tr>
              <a:tr h="191279">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Truy cập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Trang đăng nhập hiển thị khi chạy trang đăng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35306689"/>
                  </a:ext>
                </a:extLst>
              </a:tr>
              <a:tr h="191279">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Nội dung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4629909"/>
                  </a:ext>
                </a:extLst>
              </a:tr>
              <a:tr h="192183">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phần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Kiểu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20048197"/>
                  </a:ext>
                </a:extLst>
              </a:tr>
              <a:tr h="395463">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Tên đăng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UserName-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Trường dành cho khách hàng dùng nhập tài khoản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80075863"/>
                  </a:ext>
                </a:extLst>
              </a:tr>
              <a:tr h="395463">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Mật khẩu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Password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Trường dành cho khách hàng nhập mật khẩu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979450454"/>
                  </a:ext>
                </a:extLst>
              </a:tr>
              <a:tr h="259780">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Đăng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Đăng nhập vào hệ thống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66529162"/>
                  </a:ext>
                </a:extLst>
              </a:tr>
              <a:tr h="662234">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Quên mật khẩu?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Đường dẫn chuyển đến trang Quên mật khẩu, giúp cho người dùng lấy lại mật khẩu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23756300"/>
                  </a:ext>
                </a:extLst>
              </a:tr>
              <a:tr h="395463">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Đăng ký</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Chuyển đến trang đăng ký cho khách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280682"/>
                  </a:ext>
                </a:extLst>
              </a:tr>
              <a:tr h="191279">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Các hành động trong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064309"/>
                  </a:ext>
                </a:extLst>
              </a:tr>
              <a:tr h="192183">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Hành động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công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66193843"/>
                  </a:ext>
                </a:extLst>
              </a:tr>
              <a:tr h="2641488">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Đăng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khách hàng dùng kích nút đăng nhập, hệ thống sẽ kiểm tra Tài khoản với mật khẩu tương ứng có tồn tại trong hệ thống hay không, ,nếu có thì cho khách hàng đăng nhập vào hệ thống, nếu không thì hiển thị thông báo “Tên đăng nhập hoặc mật khẩu không đúng!”.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không nhập tài khoản hoặc mật khẩu thì hiển thị thông báo “Mời nhập username!” và “Mời nhập mật khẩu!”.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Vào trang chủ của website.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1194" marR="31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0542500"/>
                  </a:ext>
                </a:extLst>
              </a:tr>
            </a:tbl>
          </a:graphicData>
        </a:graphic>
      </p:graphicFrame>
      <p:sp>
        <p:nvSpPr>
          <p:cNvPr id="11" name="Footer Placeholder 56">
            <a:extLst>
              <a:ext uri="{FF2B5EF4-FFF2-40B4-BE49-F238E27FC236}">
                <a16:creationId xmlns:a16="http://schemas.microsoft.com/office/drawing/2014/main" id="{C29D3972-2DF2-4DE4-ABA6-5B3BD93C1FD8}"/>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310139141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5F55F3-C073-46BF-B9EC-5F31226E2F6C}"/>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1DE41239-C3C7-4164-9B48-C4C58108ABE6}"/>
              </a:ext>
            </a:extLst>
          </p:cNvPr>
          <p:cNvSpPr>
            <a:spLocks noGrp="1"/>
          </p:cNvSpPr>
          <p:nvPr>
            <p:ph type="sldNum" sz="quarter" idx="12"/>
          </p:nvPr>
        </p:nvSpPr>
        <p:spPr/>
        <p:txBody>
          <a:bodyPr/>
          <a:lstStyle/>
          <a:p>
            <a:fld id="{A49DFD55-3C28-40EF-9E31-A92D2E4017FF}" type="slidenum">
              <a:rPr lang="en-US" smtClean="0"/>
              <a:pPr/>
              <a:t>45</a:t>
            </a:fld>
            <a:endParaRPr lang="en-US" dirty="0"/>
          </a:p>
        </p:txBody>
      </p:sp>
      <p:pic>
        <p:nvPicPr>
          <p:cNvPr id="7" name="Picture 6">
            <a:extLst>
              <a:ext uri="{FF2B5EF4-FFF2-40B4-BE49-F238E27FC236}">
                <a16:creationId xmlns:a16="http://schemas.microsoft.com/office/drawing/2014/main" id="{2CB95FA9-257B-4724-A8DC-5A1F591C705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94629" y="215052"/>
            <a:ext cx="4756106" cy="2498690"/>
          </a:xfrm>
          <a:prstGeom prst="rect">
            <a:avLst/>
          </a:prstGeom>
        </p:spPr>
      </p:pic>
      <p:pic>
        <p:nvPicPr>
          <p:cNvPr id="8" name="Picture 7">
            <a:extLst>
              <a:ext uri="{FF2B5EF4-FFF2-40B4-BE49-F238E27FC236}">
                <a16:creationId xmlns:a16="http://schemas.microsoft.com/office/drawing/2014/main" id="{7F31B1A2-FE14-40B6-9C4B-70210CB64DC3}"/>
              </a:ext>
            </a:extLst>
          </p:cNvPr>
          <p:cNvPicPr/>
          <p:nvPr/>
        </p:nvPicPr>
        <p:blipFill>
          <a:blip r:embed="rId3">
            <a:extLst>
              <a:ext uri="{28A0092B-C50C-407E-A947-70E740481C1C}">
                <a14:useLocalDpi xmlns:a14="http://schemas.microsoft.com/office/drawing/2010/main" val="0"/>
              </a:ext>
            </a:extLst>
          </a:blip>
          <a:stretch>
            <a:fillRect/>
          </a:stretch>
        </p:blipFill>
        <p:spPr>
          <a:xfrm>
            <a:off x="1469986" y="2713742"/>
            <a:ext cx="4756106" cy="3123950"/>
          </a:xfrm>
          <a:prstGeom prst="rect">
            <a:avLst/>
          </a:prstGeom>
        </p:spPr>
      </p:pic>
      <p:sp>
        <p:nvSpPr>
          <p:cNvPr id="10" name="TextBox 9">
            <a:extLst>
              <a:ext uri="{FF2B5EF4-FFF2-40B4-BE49-F238E27FC236}">
                <a16:creationId xmlns:a16="http://schemas.microsoft.com/office/drawing/2014/main" id="{625F130E-B1DE-4EAB-B338-2B180E760C83}"/>
              </a:ext>
            </a:extLst>
          </p:cNvPr>
          <p:cNvSpPr txBox="1"/>
          <p:nvPr/>
        </p:nvSpPr>
        <p:spPr>
          <a:xfrm>
            <a:off x="838200" y="5987018"/>
            <a:ext cx="6094070" cy="369332"/>
          </a:xfrm>
          <a:prstGeom prst="rect">
            <a:avLst/>
          </a:prstGeom>
          <a:noFill/>
        </p:spPr>
        <p:txBody>
          <a:bodyPr wrap="square">
            <a:spAutoFit/>
          </a:bodyPr>
          <a:lstStyle/>
          <a:p>
            <a:r>
              <a:rPr lang="en-US" sz="1800" b="1" dirty="0">
                <a:solidFill>
                  <a:srgbClr val="000000"/>
                </a:solidFill>
                <a:effectLst/>
                <a:latin typeface="Times New Roman" panose="02020603050405020304" pitchFamily="18" charset="0"/>
                <a:ea typeface="Calibri" panose="020F0502020204030204" pitchFamily="34" charset="0"/>
              </a:rPr>
              <a:t>Minh </a:t>
            </a:r>
            <a:r>
              <a:rPr lang="en-US" sz="1800" b="1" dirty="0" err="1">
                <a:solidFill>
                  <a:srgbClr val="000000"/>
                </a:solidFill>
                <a:effectLst/>
                <a:latin typeface="Times New Roman" panose="02020603050405020304" pitchFamily="18" charset="0"/>
                <a:ea typeface="Calibri" panose="020F0502020204030204" pitchFamily="34" charset="0"/>
              </a:rPr>
              <a:t>họa</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chức</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năng</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đăng</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ký</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của</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Khách</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hàng</a:t>
            </a:r>
            <a:endParaRPr lang="en-US" dirty="0"/>
          </a:p>
        </p:txBody>
      </p:sp>
      <p:graphicFrame>
        <p:nvGraphicFramePr>
          <p:cNvPr id="11" name="Table 10">
            <a:extLst>
              <a:ext uri="{FF2B5EF4-FFF2-40B4-BE49-F238E27FC236}">
                <a16:creationId xmlns:a16="http://schemas.microsoft.com/office/drawing/2014/main" id="{7E57B69B-7EDE-4976-87FE-3E8312EDF142}"/>
              </a:ext>
            </a:extLst>
          </p:cNvPr>
          <p:cNvGraphicFramePr>
            <a:graphicFrameLocks noGrp="1"/>
          </p:cNvGraphicFramePr>
          <p:nvPr>
            <p:extLst>
              <p:ext uri="{D42A27DB-BD31-4B8C-83A1-F6EECF244321}">
                <p14:modId xmlns:p14="http://schemas.microsoft.com/office/powerpoint/2010/main" val="2525591791"/>
              </p:ext>
            </p:extLst>
          </p:nvPr>
        </p:nvGraphicFramePr>
        <p:xfrm>
          <a:off x="6551271" y="215052"/>
          <a:ext cx="5394536" cy="6141296"/>
        </p:xfrm>
        <a:graphic>
          <a:graphicData uri="http://schemas.openxmlformats.org/drawingml/2006/table">
            <a:tbl>
              <a:tblPr firstRow="1" firstCol="1" lastRow="1" lastCol="1" bandRow="1" bandCol="1"/>
              <a:tblGrid>
                <a:gridCol w="1430111">
                  <a:extLst>
                    <a:ext uri="{9D8B030D-6E8A-4147-A177-3AD203B41FA5}">
                      <a16:colId xmlns:a16="http://schemas.microsoft.com/office/drawing/2014/main" val="402583018"/>
                    </a:ext>
                  </a:extLst>
                </a:gridCol>
                <a:gridCol w="2089683">
                  <a:extLst>
                    <a:ext uri="{9D8B030D-6E8A-4147-A177-3AD203B41FA5}">
                      <a16:colId xmlns:a16="http://schemas.microsoft.com/office/drawing/2014/main" val="502095727"/>
                    </a:ext>
                  </a:extLst>
                </a:gridCol>
                <a:gridCol w="1759897">
                  <a:extLst>
                    <a:ext uri="{9D8B030D-6E8A-4147-A177-3AD203B41FA5}">
                      <a16:colId xmlns:a16="http://schemas.microsoft.com/office/drawing/2014/main" val="877212510"/>
                    </a:ext>
                  </a:extLst>
                </a:gridCol>
                <a:gridCol w="114845">
                  <a:extLst>
                    <a:ext uri="{9D8B030D-6E8A-4147-A177-3AD203B41FA5}">
                      <a16:colId xmlns:a16="http://schemas.microsoft.com/office/drawing/2014/main" val="2619191310"/>
                    </a:ext>
                  </a:extLst>
                </a:gridCol>
              </a:tblGrid>
              <a:tr h="186820">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3">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Đăng ký</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20805"/>
                  </a:ext>
                </a:extLst>
              </a:tr>
              <a:tr h="186820">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3">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Cho phép khách hàng dùng để đăng ký tài khoản website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75677501"/>
                  </a:ext>
                </a:extLst>
              </a:tr>
              <a:tr h="386244">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Truy cập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3">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Trang đăng ký hiển thị khi nhấn vào nút Đăng ký trên giao diện Đăng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86590007"/>
                  </a:ext>
                </a:extLst>
              </a:tr>
              <a:tr h="186820">
                <a:tc gridSpan="4">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Nội dung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38397681"/>
                  </a:ext>
                </a:extLst>
              </a:tr>
              <a:tr h="187703">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phần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Kiểu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21034809"/>
                  </a:ext>
                </a:extLst>
              </a:tr>
              <a:tr h="334362">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Tên đăng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UserName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631964637"/>
                  </a:ext>
                </a:extLst>
              </a:tr>
              <a:tr h="274612">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Họ tên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Name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83295290"/>
                  </a:ext>
                </a:extLst>
              </a:tr>
              <a:tr h="216050">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Mật khẩu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Password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78469979"/>
                  </a:ext>
                </a:extLst>
              </a:tr>
              <a:tr h="276195">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Xác nhận lại mật khẩu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2830560"/>
                  </a:ext>
                </a:extLst>
              </a:tr>
              <a:tr h="276195">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Email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Email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63351191"/>
                  </a:ext>
                </a:extLst>
              </a:tr>
              <a:tr h="276195">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Đăng ký</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490712"/>
                  </a:ext>
                </a:extLst>
              </a:tr>
              <a:tr h="186820">
                <a:tc gridSpan="4">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Các hành động trong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71973172"/>
                  </a:ext>
                </a:extLst>
              </a:tr>
              <a:tr h="187703">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Hành động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công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36005070"/>
                  </a:ext>
                </a:extLst>
              </a:tr>
              <a:tr h="2978757">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Đăng ký</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khách hàng kích nút đăng ký, hệ thống sẽ kiểm tra các trường  Tên đăng nhập và Email, nếu trùng với các tài khoản có trong cơ sở dữ liệu của website thì hiển thị thông báo “Tên đăng nhập đã tồn tại!” và “Email đã tồn tại!”, nếu Mật khẩu nhập với độ dài dưới 6 ký tự sẽ hiện thông báo “Độ dài mật khẩu phải trên 6 ký tự!”, nếu Xác nhận mật khẩu không trùng với Mật khẩu hiển thị “Xác nhận mật khẩu không đúng !”, Khi không nhập tài khoản hoặc mật khẩu thì hiển thị thông báo “Yêu cầu nhập tên đăng nhập!” và “Yêu cầu nhập mật khẩu!”.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Hiện thông tin đăng ký thành công và đường dẫn để xác nhận Email khách hàng đăng ký</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801" marR="33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48039017"/>
                  </a:ext>
                </a:extLst>
              </a:tr>
            </a:tbl>
          </a:graphicData>
        </a:graphic>
      </p:graphicFrame>
      <p:sp>
        <p:nvSpPr>
          <p:cNvPr id="12" name="Footer Placeholder 56">
            <a:extLst>
              <a:ext uri="{FF2B5EF4-FFF2-40B4-BE49-F238E27FC236}">
                <a16:creationId xmlns:a16="http://schemas.microsoft.com/office/drawing/2014/main" id="{525C83C6-164E-4E2A-BC75-B41CA4B0AFFA}"/>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387595698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05556FF-EC7A-4B86-9D1D-D9ADCCF2E1F0}"/>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A43EA9CD-5737-4BC1-826A-D52651C4C0AA}"/>
              </a:ext>
            </a:extLst>
          </p:cNvPr>
          <p:cNvSpPr>
            <a:spLocks noGrp="1"/>
          </p:cNvSpPr>
          <p:nvPr>
            <p:ph type="sldNum" sz="quarter" idx="12"/>
          </p:nvPr>
        </p:nvSpPr>
        <p:spPr/>
        <p:txBody>
          <a:bodyPr/>
          <a:lstStyle/>
          <a:p>
            <a:fld id="{A49DFD55-3C28-40EF-9E31-A92D2E4017FF}" type="slidenum">
              <a:rPr lang="en-US" smtClean="0"/>
              <a:pPr/>
              <a:t>46</a:t>
            </a:fld>
            <a:endParaRPr lang="en-US" dirty="0"/>
          </a:p>
        </p:txBody>
      </p:sp>
      <p:pic>
        <p:nvPicPr>
          <p:cNvPr id="7" name="Picture 6">
            <a:extLst>
              <a:ext uri="{FF2B5EF4-FFF2-40B4-BE49-F238E27FC236}">
                <a16:creationId xmlns:a16="http://schemas.microsoft.com/office/drawing/2014/main" id="{2766575E-4459-46A2-BEF8-1B7C92E9C1C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5037" y="496373"/>
            <a:ext cx="5530964" cy="2932627"/>
          </a:xfrm>
          <a:prstGeom prst="rect">
            <a:avLst/>
          </a:prstGeom>
        </p:spPr>
      </p:pic>
      <p:sp>
        <p:nvSpPr>
          <p:cNvPr id="9" name="TextBox 8">
            <a:extLst>
              <a:ext uri="{FF2B5EF4-FFF2-40B4-BE49-F238E27FC236}">
                <a16:creationId xmlns:a16="http://schemas.microsoft.com/office/drawing/2014/main" id="{A8A07724-5C81-473F-AB68-E3A7BC32D9DF}"/>
              </a:ext>
            </a:extLst>
          </p:cNvPr>
          <p:cNvSpPr txBox="1"/>
          <p:nvPr/>
        </p:nvSpPr>
        <p:spPr>
          <a:xfrm>
            <a:off x="283484" y="4174100"/>
            <a:ext cx="609407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09E43470-60BD-4D91-804A-98C86982B212}"/>
              </a:ext>
            </a:extLst>
          </p:cNvPr>
          <p:cNvGraphicFramePr>
            <a:graphicFrameLocks noGrp="1"/>
          </p:cNvGraphicFramePr>
          <p:nvPr>
            <p:extLst>
              <p:ext uri="{D42A27DB-BD31-4B8C-83A1-F6EECF244321}">
                <p14:modId xmlns:p14="http://schemas.microsoft.com/office/powerpoint/2010/main" val="1030125491"/>
              </p:ext>
            </p:extLst>
          </p:nvPr>
        </p:nvGraphicFramePr>
        <p:xfrm>
          <a:off x="6675744" y="300942"/>
          <a:ext cx="5232772" cy="6055407"/>
        </p:xfrm>
        <a:graphic>
          <a:graphicData uri="http://schemas.openxmlformats.org/drawingml/2006/table">
            <a:tbl>
              <a:tblPr firstRow="1" firstCol="1" lastRow="1" lastCol="1" bandRow="1" bandCol="1"/>
              <a:tblGrid>
                <a:gridCol w="1387226">
                  <a:extLst>
                    <a:ext uri="{9D8B030D-6E8A-4147-A177-3AD203B41FA5}">
                      <a16:colId xmlns:a16="http://schemas.microsoft.com/office/drawing/2014/main" val="2481612429"/>
                    </a:ext>
                  </a:extLst>
                </a:gridCol>
                <a:gridCol w="2027022">
                  <a:extLst>
                    <a:ext uri="{9D8B030D-6E8A-4147-A177-3AD203B41FA5}">
                      <a16:colId xmlns:a16="http://schemas.microsoft.com/office/drawing/2014/main" val="1062400059"/>
                    </a:ext>
                  </a:extLst>
                </a:gridCol>
                <a:gridCol w="1707124">
                  <a:extLst>
                    <a:ext uri="{9D8B030D-6E8A-4147-A177-3AD203B41FA5}">
                      <a16:colId xmlns:a16="http://schemas.microsoft.com/office/drawing/2014/main" val="4191230885"/>
                    </a:ext>
                  </a:extLst>
                </a:gridCol>
                <a:gridCol w="111400">
                  <a:extLst>
                    <a:ext uri="{9D8B030D-6E8A-4147-A177-3AD203B41FA5}">
                      <a16:colId xmlns:a16="http://schemas.microsoft.com/office/drawing/2014/main" val="1923082199"/>
                    </a:ext>
                  </a:extLst>
                </a:gridCol>
              </a:tblGrid>
              <a:tr h="186384">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3">
                  <a:txBody>
                    <a:bodyPr/>
                    <a:lstStyle/>
                    <a:p>
                      <a:pPr marL="0" marR="0">
                        <a:lnSpc>
                          <a:spcPct val="115000"/>
                        </a:lnSpc>
                        <a:spcBef>
                          <a:spcPts val="0"/>
                        </a:spcBef>
                        <a:spcAft>
                          <a:spcPts val="0"/>
                        </a:spcAft>
                      </a:pP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1351150"/>
                  </a:ext>
                </a:extLst>
              </a:tr>
              <a:tr h="214441">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3">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Cho phép quản trị viên dùng đăng nhập vào hệ thống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601913"/>
                  </a:ext>
                </a:extLst>
              </a:tr>
              <a:tr h="210328">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Truy cập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3">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Trang đăng nhập hiển thị khi khởi động chương trình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5496947"/>
                  </a:ext>
                </a:extLst>
              </a:tr>
              <a:tr h="186384">
                <a:tc gridSpan="4">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Nội dung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6924351"/>
                  </a:ext>
                </a:extLst>
              </a:tr>
              <a:tr h="213413">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phần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Kiểu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71550930"/>
                  </a:ext>
                </a:extLst>
              </a:tr>
              <a:tr h="434541">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Tên đăng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UserName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03093765"/>
                  </a:ext>
                </a:extLst>
              </a:tr>
              <a:tr h="385343">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Mật khẩu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Password – nvarchar(50)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38749072"/>
                  </a:ext>
                </a:extLst>
              </a:tr>
              <a:tr h="280780">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Đăng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3558798"/>
                  </a:ext>
                </a:extLst>
              </a:tr>
              <a:tr h="186384">
                <a:tc gridSpan="4">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Các hành động trong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2676995"/>
                  </a:ext>
                </a:extLst>
              </a:tr>
              <a:tr h="188729">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Hành động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công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6572175"/>
                  </a:ext>
                </a:extLst>
              </a:tr>
              <a:tr h="3568680">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Đăng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vai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Mời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username!”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Mời</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Vào trang chủ của website.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4031" marR="44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00455563"/>
                  </a:ext>
                </a:extLst>
              </a:tr>
            </a:tbl>
          </a:graphicData>
        </a:graphic>
      </p:graphicFrame>
      <p:sp>
        <p:nvSpPr>
          <p:cNvPr id="11" name="Footer Placeholder 56">
            <a:extLst>
              <a:ext uri="{FF2B5EF4-FFF2-40B4-BE49-F238E27FC236}">
                <a16:creationId xmlns:a16="http://schemas.microsoft.com/office/drawing/2014/main" id="{0594DDF5-8273-4B97-B3FB-DC3C422389A2}"/>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1690841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67BB32-BDEC-4E92-82B5-C250810B4D99}"/>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35264643-ADFA-4705-A577-8998DD2AA026}"/>
              </a:ext>
            </a:extLst>
          </p:cNvPr>
          <p:cNvSpPr>
            <a:spLocks noGrp="1"/>
          </p:cNvSpPr>
          <p:nvPr>
            <p:ph type="sldNum" sz="quarter" idx="12"/>
          </p:nvPr>
        </p:nvSpPr>
        <p:spPr/>
        <p:txBody>
          <a:bodyPr/>
          <a:lstStyle/>
          <a:p>
            <a:fld id="{A49DFD55-3C28-40EF-9E31-A92D2E4017FF}" type="slidenum">
              <a:rPr lang="en-US" smtClean="0"/>
              <a:pPr/>
              <a:t>47</a:t>
            </a:fld>
            <a:endParaRPr lang="en-US" dirty="0"/>
          </a:p>
        </p:txBody>
      </p:sp>
      <p:pic>
        <p:nvPicPr>
          <p:cNvPr id="7" name="Picture 6">
            <a:extLst>
              <a:ext uri="{FF2B5EF4-FFF2-40B4-BE49-F238E27FC236}">
                <a16:creationId xmlns:a16="http://schemas.microsoft.com/office/drawing/2014/main" id="{F45F5AC8-380F-4D9A-BB35-228E6A7ADE8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35280" y="766722"/>
            <a:ext cx="5760720" cy="2890878"/>
          </a:xfrm>
          <a:prstGeom prst="rect">
            <a:avLst/>
          </a:prstGeom>
        </p:spPr>
      </p:pic>
      <p:sp>
        <p:nvSpPr>
          <p:cNvPr id="9" name="TextBox 8">
            <a:extLst>
              <a:ext uri="{FF2B5EF4-FFF2-40B4-BE49-F238E27FC236}">
                <a16:creationId xmlns:a16="http://schemas.microsoft.com/office/drawing/2014/main" id="{1D5FFE83-570C-4DA6-9505-3C44B871AF0B}"/>
              </a:ext>
            </a:extLst>
          </p:cNvPr>
          <p:cNvSpPr txBox="1"/>
          <p:nvPr/>
        </p:nvSpPr>
        <p:spPr>
          <a:xfrm>
            <a:off x="335280" y="3771002"/>
            <a:ext cx="6094070" cy="709233"/>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F88D797A-35CF-4E8D-BE6F-E117D9C2F72B}"/>
              </a:ext>
            </a:extLst>
          </p:cNvPr>
          <p:cNvGraphicFramePr>
            <a:graphicFrameLocks noGrp="1"/>
          </p:cNvGraphicFramePr>
          <p:nvPr>
            <p:extLst>
              <p:ext uri="{D42A27DB-BD31-4B8C-83A1-F6EECF244321}">
                <p14:modId xmlns:p14="http://schemas.microsoft.com/office/powerpoint/2010/main" val="2257317171"/>
              </p:ext>
            </p:extLst>
          </p:nvPr>
        </p:nvGraphicFramePr>
        <p:xfrm>
          <a:off x="6429350" y="415203"/>
          <a:ext cx="5427367" cy="5858275"/>
        </p:xfrm>
        <a:graphic>
          <a:graphicData uri="http://schemas.openxmlformats.org/drawingml/2006/table">
            <a:tbl>
              <a:tblPr firstRow="1" firstCol="1" lastRow="1" lastCol="1" bandRow="1" bandCol="1"/>
              <a:tblGrid>
                <a:gridCol w="1082962">
                  <a:extLst>
                    <a:ext uri="{9D8B030D-6E8A-4147-A177-3AD203B41FA5}">
                      <a16:colId xmlns:a16="http://schemas.microsoft.com/office/drawing/2014/main" val="2455492523"/>
                    </a:ext>
                  </a:extLst>
                </a:gridCol>
                <a:gridCol w="1582427">
                  <a:extLst>
                    <a:ext uri="{9D8B030D-6E8A-4147-A177-3AD203B41FA5}">
                      <a16:colId xmlns:a16="http://schemas.microsoft.com/office/drawing/2014/main" val="74285710"/>
                    </a:ext>
                  </a:extLst>
                </a:gridCol>
                <a:gridCol w="1332694">
                  <a:extLst>
                    <a:ext uri="{9D8B030D-6E8A-4147-A177-3AD203B41FA5}">
                      <a16:colId xmlns:a16="http://schemas.microsoft.com/office/drawing/2014/main" val="2237489382"/>
                    </a:ext>
                  </a:extLst>
                </a:gridCol>
                <a:gridCol w="1332694">
                  <a:extLst>
                    <a:ext uri="{9D8B030D-6E8A-4147-A177-3AD203B41FA5}">
                      <a16:colId xmlns:a16="http://schemas.microsoft.com/office/drawing/2014/main" val="3301513462"/>
                    </a:ext>
                  </a:extLst>
                </a:gridCol>
                <a:gridCol w="96590">
                  <a:extLst>
                    <a:ext uri="{9D8B030D-6E8A-4147-A177-3AD203B41FA5}">
                      <a16:colId xmlns:a16="http://schemas.microsoft.com/office/drawing/2014/main" val="1441199885"/>
                    </a:ext>
                  </a:extLst>
                </a:gridCol>
              </a:tblGrid>
              <a:tr h="201837">
                <a:tc>
                  <a:txBody>
                    <a:bodyPr/>
                    <a:lstStyle/>
                    <a:p>
                      <a:pPr marL="0" marR="0">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Giao diện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Xem thông tin đơn hàng khách hàng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62652634"/>
                  </a:ext>
                </a:extLst>
              </a:tr>
              <a:tr h="409357">
                <a:tc>
                  <a:txBody>
                    <a:bodyPr/>
                    <a:lstStyle/>
                    <a:p>
                      <a:pPr marL="0" marR="0">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Cho phép quản trị viên xem được thông tin của đơn hàng khách hàng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33264585"/>
                  </a:ext>
                </a:extLst>
              </a:tr>
              <a:tr h="232539">
                <a:tc>
                  <a:txBody>
                    <a:bodyPr/>
                    <a:lstStyle/>
                    <a:p>
                      <a:pPr marL="0" marR="0">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Truy cập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Nhấn vào mục Order trên thanh sidebar trang chủ Quản trị viên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9368071"/>
                  </a:ext>
                </a:extLst>
              </a:tr>
              <a:tr h="197977">
                <a:tc gridSpan="5">
                  <a:txBody>
                    <a:bodyPr/>
                    <a:lstStyle/>
                    <a:p>
                      <a:pPr marL="0" marR="0" algn="ctr">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Nội dung giao diện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77535435"/>
                  </a:ext>
                </a:extLst>
              </a:tr>
              <a:tr h="235950">
                <a:tc>
                  <a:txBody>
                    <a:bodyPr/>
                    <a:lstStyle/>
                    <a:p>
                      <a:pPr marL="0" marR="0" algn="ctr">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phần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Kiểu</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90842154"/>
                  </a:ext>
                </a:extLst>
              </a:tr>
              <a:tr h="1466253">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Danh sách các đơn đặt hàng của khách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Bao gồm: ID, Ngày vận chuyển, Ngày hết hạn, Số điện thoại, Địa chỉ nhận hàng, Trạng thái, Action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Các thông tin của đơn hàng của khách hàng đã đặt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8392065"/>
                  </a:ext>
                </a:extLst>
              </a:tr>
              <a:tr h="620736">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Icon Delete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Chuyển sang trang xóa đơn hàng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72467943"/>
                  </a:ext>
                </a:extLst>
              </a:tr>
              <a:tr h="620736">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Icon Update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Chuyển sang trang cập nhật đơn hàng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708506"/>
                  </a:ext>
                </a:extLst>
              </a:tr>
              <a:tr h="197977">
                <a:tc gridSpan="5">
                  <a:txBody>
                    <a:bodyPr/>
                    <a:lstStyle/>
                    <a:p>
                      <a:pPr marL="0" marR="0" algn="ctr">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Các hành động trong giao diện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5533307"/>
                  </a:ext>
                </a:extLst>
              </a:tr>
              <a:tr h="208660">
                <a:tc>
                  <a:txBody>
                    <a:bodyPr/>
                    <a:lstStyle/>
                    <a:p>
                      <a:pPr marL="0" marR="0" algn="ctr">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Hành động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công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10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8846379"/>
                  </a:ext>
                </a:extLst>
              </a:tr>
              <a:tr h="1466253">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Xem thông tin các đơn hàng của khách hàng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Khi quản trị viên nhấn vào mục Order bên sidebar của trang chủ Quản trị viên thì sẽ xuất hiện các đơn hàng có trong hệ thống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Hiện danh sách thông tin các đơn hàng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0912" marR="509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98171468"/>
                  </a:ext>
                </a:extLst>
              </a:tr>
            </a:tbl>
          </a:graphicData>
        </a:graphic>
      </p:graphicFrame>
      <p:sp>
        <p:nvSpPr>
          <p:cNvPr id="11" name="Footer Placeholder 56">
            <a:extLst>
              <a:ext uri="{FF2B5EF4-FFF2-40B4-BE49-F238E27FC236}">
                <a16:creationId xmlns:a16="http://schemas.microsoft.com/office/drawing/2014/main" id="{8630C029-0F10-4D62-A0A3-90A232B35FF3}"/>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787567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347A24B-6B17-4701-8E78-A507A37DC910}"/>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00C3316B-A058-4664-8999-E4B5F2352CAB}"/>
              </a:ext>
            </a:extLst>
          </p:cNvPr>
          <p:cNvSpPr>
            <a:spLocks noGrp="1"/>
          </p:cNvSpPr>
          <p:nvPr>
            <p:ph type="sldNum" sz="quarter" idx="12"/>
          </p:nvPr>
        </p:nvSpPr>
        <p:spPr/>
        <p:txBody>
          <a:bodyPr/>
          <a:lstStyle/>
          <a:p>
            <a:fld id="{A49DFD55-3C28-40EF-9E31-A92D2E4017FF}" type="slidenum">
              <a:rPr lang="en-US" smtClean="0"/>
              <a:pPr/>
              <a:t>48</a:t>
            </a:fld>
            <a:endParaRPr lang="en-US" dirty="0"/>
          </a:p>
        </p:txBody>
      </p:sp>
      <p:pic>
        <p:nvPicPr>
          <p:cNvPr id="7" name="Picture 6">
            <a:extLst>
              <a:ext uri="{FF2B5EF4-FFF2-40B4-BE49-F238E27FC236}">
                <a16:creationId xmlns:a16="http://schemas.microsoft.com/office/drawing/2014/main" id="{4E596A7A-95A5-4093-B57D-07D5743AC110}"/>
              </a:ext>
            </a:extLst>
          </p:cNvPr>
          <p:cNvPicPr/>
          <p:nvPr/>
        </p:nvPicPr>
        <p:blipFill>
          <a:blip r:embed="rId2">
            <a:extLst>
              <a:ext uri="{28A0092B-C50C-407E-A947-70E740481C1C}">
                <a14:useLocalDpi xmlns:a14="http://schemas.microsoft.com/office/drawing/2010/main" val="0"/>
              </a:ext>
            </a:extLst>
          </a:blip>
          <a:stretch>
            <a:fillRect/>
          </a:stretch>
        </p:blipFill>
        <p:spPr>
          <a:xfrm>
            <a:off x="1521106" y="419100"/>
            <a:ext cx="3048000" cy="4191000"/>
          </a:xfrm>
          <a:prstGeom prst="rect">
            <a:avLst/>
          </a:prstGeom>
        </p:spPr>
      </p:pic>
      <p:sp>
        <p:nvSpPr>
          <p:cNvPr id="9" name="TextBox 8">
            <a:extLst>
              <a:ext uri="{FF2B5EF4-FFF2-40B4-BE49-F238E27FC236}">
                <a16:creationId xmlns:a16="http://schemas.microsoft.com/office/drawing/2014/main" id="{D95D7342-136A-43E9-90FD-38156C57C7BE}"/>
              </a:ext>
            </a:extLst>
          </p:cNvPr>
          <p:cNvSpPr txBox="1"/>
          <p:nvPr/>
        </p:nvSpPr>
        <p:spPr>
          <a:xfrm>
            <a:off x="95491" y="4801905"/>
            <a:ext cx="6094070" cy="709233"/>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4AE1E95C-5E53-4F1C-A5F6-C10CA3010154}"/>
              </a:ext>
            </a:extLst>
          </p:cNvPr>
          <p:cNvGraphicFramePr>
            <a:graphicFrameLocks noGrp="1"/>
          </p:cNvGraphicFramePr>
          <p:nvPr>
            <p:extLst>
              <p:ext uri="{D42A27DB-BD31-4B8C-83A1-F6EECF244321}">
                <p14:modId xmlns:p14="http://schemas.microsoft.com/office/powerpoint/2010/main" val="3953042747"/>
              </p:ext>
            </p:extLst>
          </p:nvPr>
        </p:nvGraphicFramePr>
        <p:xfrm>
          <a:off x="6478188" y="314960"/>
          <a:ext cx="5510613" cy="5961211"/>
        </p:xfrm>
        <a:graphic>
          <a:graphicData uri="http://schemas.openxmlformats.org/drawingml/2006/table">
            <a:tbl>
              <a:tblPr firstRow="1" firstCol="1" lastRow="1" lastCol="1" bandRow="1" bandCol="1"/>
              <a:tblGrid>
                <a:gridCol w="1297758">
                  <a:extLst>
                    <a:ext uri="{9D8B030D-6E8A-4147-A177-3AD203B41FA5}">
                      <a16:colId xmlns:a16="http://schemas.microsoft.com/office/drawing/2014/main" val="1688781947"/>
                    </a:ext>
                  </a:extLst>
                </a:gridCol>
                <a:gridCol w="1524551">
                  <a:extLst>
                    <a:ext uri="{9D8B030D-6E8A-4147-A177-3AD203B41FA5}">
                      <a16:colId xmlns:a16="http://schemas.microsoft.com/office/drawing/2014/main" val="3164739629"/>
                    </a:ext>
                  </a:extLst>
                </a:gridCol>
                <a:gridCol w="1283953">
                  <a:extLst>
                    <a:ext uri="{9D8B030D-6E8A-4147-A177-3AD203B41FA5}">
                      <a16:colId xmlns:a16="http://schemas.microsoft.com/office/drawing/2014/main" val="2890503761"/>
                    </a:ext>
                  </a:extLst>
                </a:gridCol>
                <a:gridCol w="1283953">
                  <a:extLst>
                    <a:ext uri="{9D8B030D-6E8A-4147-A177-3AD203B41FA5}">
                      <a16:colId xmlns:a16="http://schemas.microsoft.com/office/drawing/2014/main" val="2342447824"/>
                    </a:ext>
                  </a:extLst>
                </a:gridCol>
                <a:gridCol w="120398">
                  <a:extLst>
                    <a:ext uri="{9D8B030D-6E8A-4147-A177-3AD203B41FA5}">
                      <a16:colId xmlns:a16="http://schemas.microsoft.com/office/drawing/2014/main" val="637340040"/>
                    </a:ext>
                  </a:extLst>
                </a:gridCol>
              </a:tblGrid>
              <a:tr h="151205">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Cập nhật chi tiết đơn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86883015"/>
                  </a:ext>
                </a:extLst>
              </a:tr>
              <a:tr h="151205">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Cho phép quản trị viên cập nhật thông tin của đơn hàng khách hàng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00340913"/>
                  </a:ext>
                </a:extLst>
              </a:tr>
              <a:tr h="151205">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Truy cập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Nhấn vào Icon Update trên thông tin của đơn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61328172"/>
                  </a:ext>
                </a:extLst>
              </a:tr>
              <a:tr h="151205">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Nội dung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57700491"/>
                  </a:ext>
                </a:extLst>
              </a:tr>
              <a:tr h="151919">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phần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Kiểu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32566952"/>
                  </a:ext>
                </a:extLst>
              </a:tr>
              <a:tr h="312610">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Ngày vận chuyển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DatetimePicker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DeliveryDate - Date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Ngày vận chuyển của đơn hàng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279000707"/>
                  </a:ext>
                </a:extLst>
              </a:tr>
              <a:tr h="312610">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Hạn chót giao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DatetimePicker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ExpDeliverDate - Date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Ngày hạn chót giao đơn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41283322"/>
                  </a:ext>
                </a:extLst>
              </a:tr>
              <a:tr h="216498">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Trạng thái</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DropDownList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Status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Trạng thái của đơn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67873580"/>
                  </a:ext>
                </a:extLst>
              </a:tr>
              <a:tr h="312610">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Ghi chú</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Note – nvarchar(100)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Các ghi chú cần thiết về đơn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91377123"/>
                  </a:ext>
                </a:extLst>
              </a:tr>
              <a:tr h="216498">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Cập nhật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Cập nhật đơn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70655867"/>
                  </a:ext>
                </a:extLst>
              </a:tr>
              <a:tr h="312610">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Quay về</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Quay lại trang chủ của quản trị viên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0343233"/>
                  </a:ext>
                </a:extLst>
              </a:tr>
              <a:tr h="151205">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Các hành động trong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52296092"/>
                  </a:ext>
                </a:extLst>
              </a:tr>
              <a:tr h="151919">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Hành động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dirty="0" err="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900" b="1" dirty="0">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00" b="1" dirty="0" err="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công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78145367"/>
                  </a:ext>
                </a:extLst>
              </a:tr>
              <a:tr h="3217912">
                <a:tc>
                  <a:txBody>
                    <a:bodyPr/>
                    <a:lstStyle/>
                    <a:p>
                      <a:pPr marL="0" marR="0">
                        <a:lnSpc>
                          <a:spcPct val="115000"/>
                        </a:lnSpc>
                        <a:spcBef>
                          <a:spcPts val="0"/>
                        </a:spcBef>
                        <a:spcAft>
                          <a:spcPts val="0"/>
                        </a:spcAft>
                      </a:pP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nhật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Quản trị viên kích nút cập nhật, hệ thống sẽ kiểm tra các điều kiện sau: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r>
                        <a:rPr lang="en-US" sz="900" b="1">
                          <a:effectLst/>
                          <a:latin typeface="Times New Roman" panose="02020603050405020304" pitchFamily="18" charset="0"/>
                          <a:ea typeface="Calibri" panose="020F0502020204030204" pitchFamily="34" charset="0"/>
                          <a:cs typeface="Times New Roman" panose="02020603050405020304" pitchFamily="18" charset="0"/>
                        </a:rPr>
                        <a:t>1.</a:t>
                      </a:r>
                      <a:r>
                        <a:rPr lang="en-US" sz="900">
                          <a:effectLst/>
                          <a:latin typeface="Times New Roman" panose="02020603050405020304" pitchFamily="18" charset="0"/>
                          <a:ea typeface="Calibri" panose="020F0502020204030204" pitchFamily="34" charset="0"/>
                          <a:cs typeface="Times New Roman" panose="02020603050405020304" pitchFamily="18" charset="0"/>
                        </a:rPr>
                        <a:t> Nếu chưa chọn Ngày vận chuyển và Ngày hạn chót sẽ hiện thông báo: “*Yêu cầu nhập vào ngày vận chuyển!” và “*Yêu cầu nhập vào ngày hạn chót giao hàng!”.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900" b="1">
                          <a:effectLst/>
                          <a:latin typeface="Times New Roman" panose="02020603050405020304" pitchFamily="18" charset="0"/>
                          <a:ea typeface="Calibri" panose="020F0502020204030204" pitchFamily="34" charset="0"/>
                          <a:cs typeface="Times New Roman" panose="02020603050405020304" pitchFamily="18" charset="0"/>
                        </a:rPr>
                        <a:t>2.</a:t>
                      </a:r>
                      <a:r>
                        <a:rPr lang="en-US" sz="900">
                          <a:effectLst/>
                          <a:latin typeface="Times New Roman" panose="02020603050405020304" pitchFamily="18" charset="0"/>
                          <a:ea typeface="Calibri" panose="020F0502020204030204" pitchFamily="34" charset="0"/>
                          <a:cs typeface="Times New Roman" panose="02020603050405020304" pitchFamily="18" charset="0"/>
                        </a:rPr>
                        <a:t> Nếu ngày vận chuyển lớn hơn ngày hạn chót giao hàng sẽ hiện thông báo : “*Ngày vận chuyển phải nhỏ hơn ngày hạn chót giao hàng!”.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900" b="1">
                          <a:effectLst/>
                          <a:latin typeface="Times New Roman" panose="02020603050405020304" pitchFamily="18" charset="0"/>
                          <a:ea typeface="Calibri" panose="020F0502020204030204" pitchFamily="34" charset="0"/>
                          <a:cs typeface="Times New Roman" panose="02020603050405020304" pitchFamily="18" charset="0"/>
                        </a:rPr>
                        <a:t>3.</a:t>
                      </a:r>
                      <a:r>
                        <a:rPr lang="en-US" sz="900">
                          <a:effectLst/>
                          <a:latin typeface="Times New Roman" panose="02020603050405020304" pitchFamily="18" charset="0"/>
                          <a:ea typeface="Calibri" panose="020F0502020204030204" pitchFamily="34" charset="0"/>
                          <a:cs typeface="Times New Roman" panose="02020603050405020304" pitchFamily="18" charset="0"/>
                        </a:rPr>
                        <a:t> Nếu Ngày vận chuyển nhỏ hơn Ngày đặt hàng sẽ hiện thông báo: “Ngày vận chuyển phải lớn hơn ngày đặt hàng dd/MM/yyyy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Hiện thông báo;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“*Cập nhật thành công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Hiện thông báo:</a:t>
                      </a:r>
                      <a:br>
                        <a:rPr lang="en-US" sz="900">
                          <a:effectLst/>
                          <a:latin typeface="Times New Roman" panose="02020603050405020304" pitchFamily="18" charset="0"/>
                          <a:ea typeface="Calibri" panose="020F0502020204030204" pitchFamily="34" charset="0"/>
                          <a:cs typeface="Times New Roman" panose="02020603050405020304" pitchFamily="18" charset="0"/>
                        </a:rPr>
                      </a:br>
                      <a:r>
                        <a:rPr lang="en-US" sz="900">
                          <a:effectLst/>
                          <a:latin typeface="Times New Roman" panose="02020603050405020304" pitchFamily="18" charset="0"/>
                          <a:ea typeface="Calibri" panose="020F0502020204030204" pitchFamily="34" charset="0"/>
                          <a:cs typeface="Times New Roman" panose="02020603050405020304" pitchFamily="18" charset="0"/>
                        </a:rPr>
                        <a:t>“*Yêu cầu nhập vào ngày vận chuyển”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“*Yêu cầu nhập vào ngày hạn chót giao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“*Ngày vận chuyển phải nhỏ hơn ngày hạn chót giao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“Ngày vận chuyển phải lớn hơn ngày đặt hàng dd/MM/yyyy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27041" marR="270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70001277"/>
                  </a:ext>
                </a:extLst>
              </a:tr>
            </a:tbl>
          </a:graphicData>
        </a:graphic>
      </p:graphicFrame>
      <p:sp>
        <p:nvSpPr>
          <p:cNvPr id="11" name="Footer Placeholder 56">
            <a:extLst>
              <a:ext uri="{FF2B5EF4-FFF2-40B4-BE49-F238E27FC236}">
                <a16:creationId xmlns:a16="http://schemas.microsoft.com/office/drawing/2014/main" id="{532168C4-9590-422A-BAEC-BD9BF1A062F6}"/>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137378774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A08EE3A-37DE-45A5-9D50-2ECA560F6A2E}"/>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38BABF6A-97D0-4CCC-8376-1C28250B9A37}"/>
              </a:ext>
            </a:extLst>
          </p:cNvPr>
          <p:cNvSpPr>
            <a:spLocks noGrp="1"/>
          </p:cNvSpPr>
          <p:nvPr>
            <p:ph type="sldNum" sz="quarter" idx="12"/>
          </p:nvPr>
        </p:nvSpPr>
        <p:spPr/>
        <p:txBody>
          <a:bodyPr/>
          <a:lstStyle/>
          <a:p>
            <a:fld id="{A49DFD55-3C28-40EF-9E31-A92D2E4017FF}" type="slidenum">
              <a:rPr lang="en-US" smtClean="0"/>
              <a:pPr/>
              <a:t>49</a:t>
            </a:fld>
            <a:endParaRPr lang="en-US" dirty="0"/>
          </a:p>
        </p:txBody>
      </p:sp>
      <p:pic>
        <p:nvPicPr>
          <p:cNvPr id="7" name="Picture 6">
            <a:extLst>
              <a:ext uri="{FF2B5EF4-FFF2-40B4-BE49-F238E27FC236}">
                <a16:creationId xmlns:a16="http://schemas.microsoft.com/office/drawing/2014/main" id="{A9EA48FF-0241-4E75-A46B-BF30CB6D9EA2}"/>
              </a:ext>
            </a:extLst>
          </p:cNvPr>
          <p:cNvPicPr/>
          <p:nvPr/>
        </p:nvPicPr>
        <p:blipFill>
          <a:blip r:embed="rId2">
            <a:extLst>
              <a:ext uri="{28A0092B-C50C-407E-A947-70E740481C1C}">
                <a14:useLocalDpi xmlns:a14="http://schemas.microsoft.com/office/drawing/2010/main" val="0"/>
              </a:ext>
            </a:extLst>
          </a:blip>
          <a:stretch>
            <a:fillRect/>
          </a:stretch>
        </p:blipFill>
        <p:spPr>
          <a:xfrm>
            <a:off x="1520190" y="468630"/>
            <a:ext cx="3187700" cy="4530090"/>
          </a:xfrm>
          <a:prstGeom prst="rect">
            <a:avLst/>
          </a:prstGeom>
        </p:spPr>
      </p:pic>
      <p:sp>
        <p:nvSpPr>
          <p:cNvPr id="9" name="TextBox 8">
            <a:extLst>
              <a:ext uri="{FF2B5EF4-FFF2-40B4-BE49-F238E27FC236}">
                <a16:creationId xmlns:a16="http://schemas.microsoft.com/office/drawing/2014/main" id="{956BD356-EE84-449A-B4C9-41098567F7FE}"/>
              </a:ext>
            </a:extLst>
          </p:cNvPr>
          <p:cNvSpPr txBox="1"/>
          <p:nvPr/>
        </p:nvSpPr>
        <p:spPr>
          <a:xfrm>
            <a:off x="386080" y="5116544"/>
            <a:ext cx="5455920" cy="709233"/>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00E70F0D-BA6C-4855-9E25-BAF8580A600C}"/>
              </a:ext>
            </a:extLst>
          </p:cNvPr>
          <p:cNvGraphicFramePr>
            <a:graphicFrameLocks noGrp="1"/>
          </p:cNvGraphicFramePr>
          <p:nvPr>
            <p:extLst>
              <p:ext uri="{D42A27DB-BD31-4B8C-83A1-F6EECF244321}">
                <p14:modId xmlns:p14="http://schemas.microsoft.com/office/powerpoint/2010/main" val="921591228"/>
              </p:ext>
            </p:extLst>
          </p:nvPr>
        </p:nvGraphicFramePr>
        <p:xfrm>
          <a:off x="6878320" y="265432"/>
          <a:ext cx="5064820" cy="6054723"/>
        </p:xfrm>
        <a:graphic>
          <a:graphicData uri="http://schemas.openxmlformats.org/drawingml/2006/table">
            <a:tbl>
              <a:tblPr firstRow="1" firstCol="1" lastRow="1" lastCol="1" bandRow="1" bandCol="1"/>
              <a:tblGrid>
                <a:gridCol w="949895">
                  <a:extLst>
                    <a:ext uri="{9D8B030D-6E8A-4147-A177-3AD203B41FA5}">
                      <a16:colId xmlns:a16="http://schemas.microsoft.com/office/drawing/2014/main" val="527712390"/>
                    </a:ext>
                  </a:extLst>
                </a:gridCol>
                <a:gridCol w="1498060">
                  <a:extLst>
                    <a:ext uri="{9D8B030D-6E8A-4147-A177-3AD203B41FA5}">
                      <a16:colId xmlns:a16="http://schemas.microsoft.com/office/drawing/2014/main" val="3365784278"/>
                    </a:ext>
                  </a:extLst>
                </a:gridCol>
                <a:gridCol w="1261643">
                  <a:extLst>
                    <a:ext uri="{9D8B030D-6E8A-4147-A177-3AD203B41FA5}">
                      <a16:colId xmlns:a16="http://schemas.microsoft.com/office/drawing/2014/main" val="1983762161"/>
                    </a:ext>
                  </a:extLst>
                </a:gridCol>
                <a:gridCol w="1261643">
                  <a:extLst>
                    <a:ext uri="{9D8B030D-6E8A-4147-A177-3AD203B41FA5}">
                      <a16:colId xmlns:a16="http://schemas.microsoft.com/office/drawing/2014/main" val="1751170218"/>
                    </a:ext>
                  </a:extLst>
                </a:gridCol>
                <a:gridCol w="93579">
                  <a:extLst>
                    <a:ext uri="{9D8B030D-6E8A-4147-A177-3AD203B41FA5}">
                      <a16:colId xmlns:a16="http://schemas.microsoft.com/office/drawing/2014/main" val="531173040"/>
                    </a:ext>
                  </a:extLst>
                </a:gridCol>
              </a:tblGrid>
              <a:tr h="217576">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Xóa đơn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58262029"/>
                  </a:ext>
                </a:extLst>
              </a:tr>
              <a:tr h="255574">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Cho phép Quản trị viên xóa đơn hàng khách hàng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81892248"/>
                  </a:ext>
                </a:extLst>
              </a:tr>
              <a:tr h="250671">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Truy cập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Nhấn vào Icon Delete trên thông tin của đơn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78434905"/>
                  </a:ext>
                </a:extLst>
              </a:tr>
              <a:tr h="205930">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Nội dung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7333647"/>
                  </a:ext>
                </a:extLst>
              </a:tr>
              <a:tr h="254348">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phần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Kiểu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67229052"/>
                  </a:ext>
                </a:extLst>
              </a:tr>
              <a:tr h="1305451">
                <a:tc>
                  <a:txBody>
                    <a:bodyPr/>
                    <a:lstStyle/>
                    <a:p>
                      <a:pPr marL="0" marR="0">
                        <a:lnSpc>
                          <a:spcPct val="115000"/>
                        </a:lnSpc>
                        <a:spcBef>
                          <a:spcPts val="0"/>
                        </a:spcBef>
                        <a:spcAft>
                          <a:spcPts val="0"/>
                        </a:spcAft>
                      </a:pP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9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Bao gồm: ID, Ngày vận chuyển, Hạn chót giao hàng, Số điện thoại, Địa chỉ nhận hàng, Ghi chú</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Các thông tin của đơn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68274974"/>
                  </a:ext>
                </a:extLst>
              </a:tr>
              <a:tr h="645739">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Xác nhận xóa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Xác nhận lại nếu muốn  xóa đơn hàng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28557741"/>
                  </a:ext>
                </a:extLst>
              </a:tr>
              <a:tr h="517892">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Quay về</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Quay lại trang chủ Quản trị viên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9978454"/>
                  </a:ext>
                </a:extLst>
              </a:tr>
              <a:tr h="211447">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Các hành động trong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08483120"/>
                  </a:ext>
                </a:extLst>
              </a:tr>
              <a:tr h="224930">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Hành động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công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324170"/>
                  </a:ext>
                </a:extLst>
              </a:tr>
              <a:tr h="1965165">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Xóa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Quản trị viên kích nút Xác nhận xóa, hệ thống sẽ cài đặt lại  Id_Access của đơn hàng trong cơ sở dữ liệu và không xuất hiện trên trang xem đơn hàng của Quản trị viên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Hiện thông báo;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“*Xóa đơn hàng thành công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47570" marR="475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34095886"/>
                  </a:ext>
                </a:extLst>
              </a:tr>
            </a:tbl>
          </a:graphicData>
        </a:graphic>
      </p:graphicFrame>
      <p:sp>
        <p:nvSpPr>
          <p:cNvPr id="11" name="Footer Placeholder 56">
            <a:extLst>
              <a:ext uri="{FF2B5EF4-FFF2-40B4-BE49-F238E27FC236}">
                <a16:creationId xmlns:a16="http://schemas.microsoft.com/office/drawing/2014/main" id="{F2995EA2-472C-4023-89B5-E7912F9CB8AB}"/>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123824156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199" y="136525"/>
            <a:ext cx="10515600" cy="815605"/>
          </a:xfrm>
        </p:spPr>
        <p:txBody>
          <a:bodyPr/>
          <a:lstStyle/>
          <a:p>
            <a:r>
              <a:rPr lang="en-US" dirty="0" err="1">
                <a:latin typeface="Cambria Math" panose="02040503050406030204" pitchFamily="18" charset="0"/>
                <a:ea typeface="Cambria Math" panose="02040503050406030204" pitchFamily="18" charset="0"/>
              </a:rPr>
              <a:t>Bản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tiến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độ</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hình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thành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sản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phẩm</a:t>
            </a:r>
            <a:endParaRPr lang="en-US" dirty="0">
              <a:latin typeface="Cambria Math" panose="02040503050406030204" pitchFamily="18" charset="0"/>
              <a:ea typeface="Cambria Math" panose="02040503050406030204" pitchFamily="18" charset="0"/>
            </a:endParaRP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p:txBody>
          <a:bodyPr/>
          <a:lstStyle/>
          <a:p>
            <a:r>
              <a:rPr lang="en-US" dirty="0"/>
              <a:t>2021</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p:txBody>
          <a:bodyPr/>
          <a:lstStyle/>
          <a:p>
            <a:r>
              <a:rPr lang="en-US" dirty="0"/>
              <a:t>PBL3: WEBSITE BÁN SÁCH ONLINE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p:txBody>
          <a:bodyPr/>
          <a:lstStyle/>
          <a:p>
            <a:fld id="{A49DFD55-3C28-40EF-9E31-A92D2E4017FF}" type="slidenum">
              <a:rPr lang="en-US" smtClean="0"/>
              <a:pPr/>
              <a:t>5</a:t>
            </a:fld>
            <a:endParaRPr lang="en-US" dirty="0"/>
          </a:p>
        </p:txBody>
      </p:sp>
      <p:graphicFrame>
        <p:nvGraphicFramePr>
          <p:cNvPr id="5" name="Table 4">
            <a:extLst>
              <a:ext uri="{FF2B5EF4-FFF2-40B4-BE49-F238E27FC236}">
                <a16:creationId xmlns:a16="http://schemas.microsoft.com/office/drawing/2014/main" id="{5466C679-40DE-48A5-89E3-8C9C3F0C20AF}"/>
              </a:ext>
            </a:extLst>
          </p:cNvPr>
          <p:cNvGraphicFramePr>
            <a:graphicFrameLocks noGrp="1"/>
          </p:cNvGraphicFramePr>
          <p:nvPr>
            <p:extLst>
              <p:ext uri="{D42A27DB-BD31-4B8C-83A1-F6EECF244321}">
                <p14:modId xmlns:p14="http://schemas.microsoft.com/office/powerpoint/2010/main" val="2537219612"/>
              </p:ext>
            </p:extLst>
          </p:nvPr>
        </p:nvGraphicFramePr>
        <p:xfrm>
          <a:off x="1400101" y="883446"/>
          <a:ext cx="9604861" cy="5290974"/>
        </p:xfrm>
        <a:graphic>
          <a:graphicData uri="http://schemas.openxmlformats.org/drawingml/2006/table">
            <a:tbl>
              <a:tblPr firstRow="1" firstCol="1" lastRow="1" lastCol="1" bandRow="1" bandCol="1"/>
              <a:tblGrid>
                <a:gridCol w="1544874">
                  <a:extLst>
                    <a:ext uri="{9D8B030D-6E8A-4147-A177-3AD203B41FA5}">
                      <a16:colId xmlns:a16="http://schemas.microsoft.com/office/drawing/2014/main" val="1103775858"/>
                    </a:ext>
                  </a:extLst>
                </a:gridCol>
                <a:gridCol w="8059987">
                  <a:extLst>
                    <a:ext uri="{9D8B030D-6E8A-4147-A177-3AD203B41FA5}">
                      <a16:colId xmlns:a16="http://schemas.microsoft.com/office/drawing/2014/main" val="1408070515"/>
                    </a:ext>
                  </a:extLst>
                </a:gridCol>
              </a:tblGrid>
              <a:tr h="230421">
                <a:tc>
                  <a:txBody>
                    <a:bodyPr/>
                    <a:lstStyle/>
                    <a:p>
                      <a:pPr marL="0" marR="0" algn="ctr">
                        <a:lnSpc>
                          <a:spcPct val="115000"/>
                        </a:lnSpc>
                        <a:spcBef>
                          <a:spcPts val="0"/>
                        </a:spcBef>
                        <a:spcAft>
                          <a:spcPts val="0"/>
                        </a:spcAft>
                      </a:pPr>
                      <a:r>
                        <a:rPr lang="en-GB" sz="16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Ngày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GB" sz="16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Nội</a:t>
                      </a:r>
                      <a:r>
                        <a:rPr lang="en-GB" sz="1600" b="1" dirty="0">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 dung </a:t>
                      </a:r>
                      <a:r>
                        <a:rPr lang="en-GB" sz="16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công</a:t>
                      </a:r>
                      <a:r>
                        <a:rPr lang="en-GB" sz="1600" b="1" dirty="0">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GB" sz="16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việc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4002854195"/>
                  </a:ext>
                </a:extLst>
              </a:tr>
              <a:tr h="359167">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Khảo Sát Người Dùng, Viết Product backlog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578059"/>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CSDL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401664"/>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tabLst>
                          <a:tab pos="102870" algn="l"/>
                        </a:tabLs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Giao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Mềm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645594"/>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tabLst>
                          <a:tab pos="102870" algn="l"/>
                        </a:tabLs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View chi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4545039"/>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tabLst>
                          <a:tab pos="102870" algn="l"/>
                        </a:tabLs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web /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ky</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thành</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353089"/>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tabLst>
                          <a:tab pos="102870" algn="l"/>
                        </a:tabLs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nhân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5532910"/>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tabLst>
                          <a:tab pos="102870" algn="l"/>
                        </a:tabLs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4594115"/>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tabLst>
                          <a:tab pos="102870" algn="l"/>
                        </a:tabLs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mới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0319029"/>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tabLst>
                          <a:tab pos="102870" algn="l"/>
                        </a:tabLs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thanh</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7706693"/>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5875" algn="just">
                        <a:lnSpc>
                          <a:spcPct val="115000"/>
                        </a:lnSpc>
                        <a:spcBef>
                          <a:spcPts val="0"/>
                        </a:spcBef>
                        <a:spcAft>
                          <a:spcPts val="100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775887"/>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5875" algn="just">
                        <a:lnSpc>
                          <a:spcPct val="115000"/>
                        </a:lnSpc>
                        <a:spcBef>
                          <a:spcPts val="0"/>
                        </a:spcBef>
                        <a:spcAft>
                          <a:spcPts val="100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601637"/>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tabLst>
                          <a:tab pos="102870" algn="l"/>
                        </a:tabLs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kê</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6376564"/>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tabLst>
                          <a:tab pos="102870"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Test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Mềm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8959482"/>
                  </a:ext>
                </a:extLst>
              </a:tr>
              <a:tr h="359167">
                <a:tc>
                  <a:txBody>
                    <a:bodyPr/>
                    <a:lstStyle/>
                    <a:p>
                      <a:pPr marL="0" marR="0" algn="ctr">
                        <a:lnSpc>
                          <a:spcPct val="1150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tabLst>
                          <a:tab pos="102870" algn="l"/>
                        </a:tabLs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Cáo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1604042"/>
                  </a:ext>
                </a:extLst>
              </a:tr>
            </a:tbl>
          </a:graphicData>
        </a:graphic>
      </p:graphicFrame>
    </p:spTree>
    <p:extLst>
      <p:ext uri="{BB962C8B-B14F-4D97-AF65-F5344CB8AC3E}">
        <p14:creationId xmlns:p14="http://schemas.microsoft.com/office/powerpoint/2010/main" val="230357991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26FBC6-2370-4D57-9A04-6DF8AF513D7A}"/>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1CA42CA1-AF0C-449B-9A47-5F17BFF4FA02}"/>
              </a:ext>
            </a:extLst>
          </p:cNvPr>
          <p:cNvSpPr>
            <a:spLocks noGrp="1"/>
          </p:cNvSpPr>
          <p:nvPr>
            <p:ph type="sldNum" sz="quarter" idx="12"/>
          </p:nvPr>
        </p:nvSpPr>
        <p:spPr/>
        <p:txBody>
          <a:bodyPr/>
          <a:lstStyle/>
          <a:p>
            <a:fld id="{A49DFD55-3C28-40EF-9E31-A92D2E4017FF}" type="slidenum">
              <a:rPr lang="en-US" smtClean="0"/>
              <a:pPr/>
              <a:t>50</a:t>
            </a:fld>
            <a:endParaRPr lang="en-US" dirty="0"/>
          </a:p>
        </p:txBody>
      </p:sp>
      <p:pic>
        <p:nvPicPr>
          <p:cNvPr id="7" name="Picture 6">
            <a:extLst>
              <a:ext uri="{FF2B5EF4-FFF2-40B4-BE49-F238E27FC236}">
                <a16:creationId xmlns:a16="http://schemas.microsoft.com/office/drawing/2014/main" id="{0F928368-D48A-43EB-836F-BEE0D01B568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8760" y="419417"/>
            <a:ext cx="5857240" cy="2750503"/>
          </a:xfrm>
          <a:prstGeom prst="rect">
            <a:avLst/>
          </a:prstGeom>
        </p:spPr>
      </p:pic>
      <p:sp>
        <p:nvSpPr>
          <p:cNvPr id="9" name="TextBox 8">
            <a:extLst>
              <a:ext uri="{FF2B5EF4-FFF2-40B4-BE49-F238E27FC236}">
                <a16:creationId xmlns:a16="http://schemas.microsoft.com/office/drawing/2014/main" id="{953EFEAE-0FB8-4A24-B656-B958CEA73DCF}"/>
              </a:ext>
            </a:extLst>
          </p:cNvPr>
          <p:cNvSpPr txBox="1"/>
          <p:nvPr/>
        </p:nvSpPr>
        <p:spPr>
          <a:xfrm>
            <a:off x="238760" y="3688082"/>
            <a:ext cx="609600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4EA3F3C8-84EB-4E2B-8989-B7F5D3C82005}"/>
              </a:ext>
            </a:extLst>
          </p:cNvPr>
          <p:cNvGraphicFramePr>
            <a:graphicFrameLocks noGrp="1"/>
          </p:cNvGraphicFramePr>
          <p:nvPr>
            <p:extLst>
              <p:ext uri="{D42A27DB-BD31-4B8C-83A1-F6EECF244321}">
                <p14:modId xmlns:p14="http://schemas.microsoft.com/office/powerpoint/2010/main" val="3382930598"/>
              </p:ext>
            </p:extLst>
          </p:nvPr>
        </p:nvGraphicFramePr>
        <p:xfrm>
          <a:off x="6641673" y="364964"/>
          <a:ext cx="5311567" cy="5863115"/>
        </p:xfrm>
        <a:graphic>
          <a:graphicData uri="http://schemas.openxmlformats.org/drawingml/2006/table">
            <a:tbl>
              <a:tblPr firstRow="1" firstCol="1" lastRow="1" lastCol="1" bandRow="1" bandCol="1"/>
              <a:tblGrid>
                <a:gridCol w="1056463">
                  <a:extLst>
                    <a:ext uri="{9D8B030D-6E8A-4147-A177-3AD203B41FA5}">
                      <a16:colId xmlns:a16="http://schemas.microsoft.com/office/drawing/2014/main" val="3266579257"/>
                    </a:ext>
                  </a:extLst>
                </a:gridCol>
                <a:gridCol w="1543709">
                  <a:extLst>
                    <a:ext uri="{9D8B030D-6E8A-4147-A177-3AD203B41FA5}">
                      <a16:colId xmlns:a16="http://schemas.microsoft.com/office/drawing/2014/main" val="4265282065"/>
                    </a:ext>
                  </a:extLst>
                </a:gridCol>
                <a:gridCol w="1300086">
                  <a:extLst>
                    <a:ext uri="{9D8B030D-6E8A-4147-A177-3AD203B41FA5}">
                      <a16:colId xmlns:a16="http://schemas.microsoft.com/office/drawing/2014/main" val="1451744243"/>
                    </a:ext>
                  </a:extLst>
                </a:gridCol>
                <a:gridCol w="1300086">
                  <a:extLst>
                    <a:ext uri="{9D8B030D-6E8A-4147-A177-3AD203B41FA5}">
                      <a16:colId xmlns:a16="http://schemas.microsoft.com/office/drawing/2014/main" val="411202006"/>
                    </a:ext>
                  </a:extLst>
                </a:gridCol>
                <a:gridCol w="111223">
                  <a:extLst>
                    <a:ext uri="{9D8B030D-6E8A-4147-A177-3AD203B41FA5}">
                      <a16:colId xmlns:a16="http://schemas.microsoft.com/office/drawing/2014/main" val="2133050914"/>
                    </a:ext>
                  </a:extLst>
                </a:gridCol>
              </a:tblGrid>
              <a:tr h="184242">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Giao diện chính admin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06927217"/>
                  </a:ext>
                </a:extLst>
              </a:tr>
              <a:tr h="184242">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Cho phép admin thực hiện các hành động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1577336"/>
                  </a:ext>
                </a:extLst>
              </a:tr>
              <a:tr h="184242">
                <a:tc>
                  <a:txBody>
                    <a:bodyPr/>
                    <a:lstStyle/>
                    <a:p>
                      <a:pPr marL="0" marR="0">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Truy cập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Đăng nhập thành công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67594754"/>
                  </a:ext>
                </a:extLst>
              </a:tr>
              <a:tr h="184242">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Nội dung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56267255"/>
                  </a:ext>
                </a:extLst>
              </a:tr>
              <a:tr h="185112">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phần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Kiểu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0020480"/>
                  </a:ext>
                </a:extLst>
              </a:tr>
              <a:tr h="266068">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Id_Book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Label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Title – nvarchar(300)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Hiển thị ID của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62801915"/>
                  </a:ext>
                </a:extLst>
              </a:tr>
              <a:tr h="264847">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Hình ảnh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Label</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Images – nvarchar(300)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Hiển thị hình ảnh của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44684477"/>
                  </a:ext>
                </a:extLst>
              </a:tr>
              <a:tr h="266068">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Số lượng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Label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Quantity – int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Hiển thị số lượng của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34661732"/>
                  </a:ext>
                </a:extLst>
              </a:tr>
              <a:tr h="380913">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Label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Description – nvarchar(400)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Hiển thị mô tả của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33817555"/>
                  </a:ext>
                </a:extLst>
              </a:tr>
              <a:tr h="266068">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Giá bán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Label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Price – int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Hiển thị giá bán của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20523541"/>
                  </a:ext>
                </a:extLst>
              </a:tr>
              <a:tr h="266068">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Tên tác giả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Label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Author – Author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Hiển thị tác giả của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69983544"/>
                  </a:ext>
                </a:extLst>
              </a:tr>
              <a:tr h="266068">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Thêm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Thêm sách vào hệ thống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71503"/>
                  </a:ext>
                </a:extLst>
              </a:tr>
              <a:tr h="266068">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Cập nhật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Chỉnh sửa thông tin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48809151"/>
                  </a:ext>
                </a:extLst>
              </a:tr>
              <a:tr h="401617">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Xóa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Đổi dữ liệu Condition của sách từ true thành false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4580170"/>
                  </a:ext>
                </a:extLst>
              </a:tr>
              <a:tr h="184242">
                <a:tc gridSpan="5">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Các hành động trong giao diện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4655686"/>
                  </a:ext>
                </a:extLst>
              </a:tr>
              <a:tr h="185112">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Hành động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công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9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06404711"/>
                  </a:ext>
                </a:extLst>
              </a:tr>
              <a:tr h="538386">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Thêm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admin kích nút “Thêm sách mới” sẽ hiển thị form thêm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Hiển thị form thêm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851847965"/>
                  </a:ext>
                </a:extLst>
              </a:tr>
              <a:tr h="577585">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Cập nhật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admin kích nút có biểu tượng cây bút sẽ truy cập giao diện chỉnh sửa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Truy cập giao diện chỉnh sửa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Không tìm thấy Id_Book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73029279"/>
                  </a:ext>
                </a:extLst>
              </a:tr>
              <a:tr h="811925">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Xóa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Khi admin kích nút có biểu tượng thùng rác sẽ truy cập giao diện chỉnh sửa sách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-Đổi dữ liệu Condition của sách từ true thành false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-Truy cập đến giao diện quản lý sách của admin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3017" marR="330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21829975"/>
                  </a:ext>
                </a:extLst>
              </a:tr>
            </a:tbl>
          </a:graphicData>
        </a:graphic>
      </p:graphicFrame>
      <p:sp>
        <p:nvSpPr>
          <p:cNvPr id="11" name="Footer Placeholder 56">
            <a:extLst>
              <a:ext uri="{FF2B5EF4-FFF2-40B4-BE49-F238E27FC236}">
                <a16:creationId xmlns:a16="http://schemas.microsoft.com/office/drawing/2014/main" id="{7D4D46FA-2E20-47AE-90E4-AEC3359EB683}"/>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68154619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E90B7CF-80BC-406D-9BDE-2FD0CD1BDC56}"/>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D6ABD017-5303-4448-8EAD-4CD42131C286}"/>
              </a:ext>
            </a:extLst>
          </p:cNvPr>
          <p:cNvSpPr>
            <a:spLocks noGrp="1"/>
          </p:cNvSpPr>
          <p:nvPr>
            <p:ph type="sldNum" sz="quarter" idx="12"/>
          </p:nvPr>
        </p:nvSpPr>
        <p:spPr/>
        <p:txBody>
          <a:bodyPr/>
          <a:lstStyle/>
          <a:p>
            <a:fld id="{A49DFD55-3C28-40EF-9E31-A92D2E4017FF}" type="slidenum">
              <a:rPr lang="en-US" smtClean="0"/>
              <a:pPr/>
              <a:t>51</a:t>
            </a:fld>
            <a:endParaRPr lang="en-US" dirty="0"/>
          </a:p>
        </p:txBody>
      </p:sp>
      <p:pic>
        <p:nvPicPr>
          <p:cNvPr id="7" name="Picture 6">
            <a:extLst>
              <a:ext uri="{FF2B5EF4-FFF2-40B4-BE49-F238E27FC236}">
                <a16:creationId xmlns:a16="http://schemas.microsoft.com/office/drawing/2014/main" id="{F68BEEFA-7809-44C5-9B28-A478DF24B43E}"/>
              </a:ext>
            </a:extLst>
          </p:cNvPr>
          <p:cNvPicPr/>
          <p:nvPr/>
        </p:nvPicPr>
        <p:blipFill>
          <a:blip r:embed="rId2">
            <a:extLst>
              <a:ext uri="{28A0092B-C50C-407E-A947-70E740481C1C}">
                <a14:useLocalDpi xmlns:a14="http://schemas.microsoft.com/office/drawing/2010/main" val="0"/>
              </a:ext>
            </a:extLst>
          </a:blip>
          <a:stretch>
            <a:fillRect/>
          </a:stretch>
        </p:blipFill>
        <p:spPr>
          <a:xfrm>
            <a:off x="1483360" y="457200"/>
            <a:ext cx="3868420" cy="4390390"/>
          </a:xfrm>
          <a:prstGeom prst="rect">
            <a:avLst/>
          </a:prstGeom>
        </p:spPr>
      </p:pic>
      <p:sp>
        <p:nvSpPr>
          <p:cNvPr id="9" name="TextBox 8">
            <a:extLst>
              <a:ext uri="{FF2B5EF4-FFF2-40B4-BE49-F238E27FC236}">
                <a16:creationId xmlns:a16="http://schemas.microsoft.com/office/drawing/2014/main" id="{0AD03FC3-1E09-44CC-B15B-FE90FD840421}"/>
              </a:ext>
            </a:extLst>
          </p:cNvPr>
          <p:cNvSpPr txBox="1"/>
          <p:nvPr/>
        </p:nvSpPr>
        <p:spPr>
          <a:xfrm>
            <a:off x="533400" y="5211286"/>
            <a:ext cx="609600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5624A300-B652-4B6A-85C1-1192E94FE62F}"/>
              </a:ext>
            </a:extLst>
          </p:cNvPr>
          <p:cNvGraphicFramePr>
            <a:graphicFrameLocks noGrp="1"/>
          </p:cNvGraphicFramePr>
          <p:nvPr>
            <p:extLst>
              <p:ext uri="{D42A27DB-BD31-4B8C-83A1-F6EECF244321}">
                <p14:modId xmlns:p14="http://schemas.microsoft.com/office/powerpoint/2010/main" val="3997088900"/>
              </p:ext>
            </p:extLst>
          </p:nvPr>
        </p:nvGraphicFramePr>
        <p:xfrm>
          <a:off x="6840222" y="130810"/>
          <a:ext cx="5138418" cy="6348500"/>
        </p:xfrm>
        <a:graphic>
          <a:graphicData uri="http://schemas.openxmlformats.org/drawingml/2006/table">
            <a:tbl>
              <a:tblPr firstRow="1" firstCol="1" lastRow="1" lastCol="1" bandRow="1" bandCol="1"/>
              <a:tblGrid>
                <a:gridCol w="1016009">
                  <a:extLst>
                    <a:ext uri="{9D8B030D-6E8A-4147-A177-3AD203B41FA5}">
                      <a16:colId xmlns:a16="http://schemas.microsoft.com/office/drawing/2014/main" val="3472106700"/>
                    </a:ext>
                  </a:extLst>
                </a:gridCol>
                <a:gridCol w="1484596">
                  <a:extLst>
                    <a:ext uri="{9D8B030D-6E8A-4147-A177-3AD203B41FA5}">
                      <a16:colId xmlns:a16="http://schemas.microsoft.com/office/drawing/2014/main" val="2265602772"/>
                    </a:ext>
                  </a:extLst>
                </a:gridCol>
                <a:gridCol w="1250301">
                  <a:extLst>
                    <a:ext uri="{9D8B030D-6E8A-4147-A177-3AD203B41FA5}">
                      <a16:colId xmlns:a16="http://schemas.microsoft.com/office/drawing/2014/main" val="2302334659"/>
                    </a:ext>
                  </a:extLst>
                </a:gridCol>
                <a:gridCol w="1250301">
                  <a:extLst>
                    <a:ext uri="{9D8B030D-6E8A-4147-A177-3AD203B41FA5}">
                      <a16:colId xmlns:a16="http://schemas.microsoft.com/office/drawing/2014/main" val="721099943"/>
                    </a:ext>
                  </a:extLst>
                </a:gridCol>
                <a:gridCol w="137211">
                  <a:extLst>
                    <a:ext uri="{9D8B030D-6E8A-4147-A177-3AD203B41FA5}">
                      <a16:colId xmlns:a16="http://schemas.microsoft.com/office/drawing/2014/main" val="647715228"/>
                    </a:ext>
                  </a:extLst>
                </a:gridCol>
              </a:tblGrid>
              <a:tr h="122083">
                <a:tc>
                  <a:txBody>
                    <a:bodyPr/>
                    <a:lstStyle/>
                    <a:p>
                      <a:pPr marL="0" marR="0">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Giao diện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Thêm sách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83270197"/>
                  </a:ext>
                </a:extLst>
              </a:tr>
              <a:tr h="122083">
                <a:tc>
                  <a:txBody>
                    <a:bodyPr/>
                    <a:lstStyle/>
                    <a:p>
                      <a:pPr marL="0" marR="0">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Cho phép admin thêm sách vào hệ thống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64356115"/>
                  </a:ext>
                </a:extLst>
              </a:tr>
              <a:tr h="122083">
                <a:tc>
                  <a:txBody>
                    <a:bodyPr/>
                    <a:lstStyle/>
                    <a:p>
                      <a:pPr marL="0" marR="0">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Truy cập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Form thêm sách hiển thị khi nhấp vào nút “Add new book” trong giao diện của admin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88169622"/>
                  </a:ext>
                </a:extLst>
              </a:tr>
              <a:tr h="122083">
                <a:tc gridSpan="5">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Nội dung giao diện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8112809"/>
                  </a:ext>
                </a:extLst>
              </a:tr>
              <a:tr h="122660">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phần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Kiểu</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98339520"/>
                  </a:ext>
                </a:extLst>
              </a:tr>
              <a:tr h="252402">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Tên sách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Title – nvarchar(300)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Tên sách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20170785"/>
                  </a:ext>
                </a:extLst>
              </a:tr>
              <a:tr h="252402">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Link ảnh bìa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Images – nvarchar(300)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Link hình ảnh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13765304"/>
                  </a:ext>
                </a:extLst>
              </a:tr>
              <a:tr h="252402">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Thể loại</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DropDownList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Category – Category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Tên thể loại</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33368625"/>
                  </a:ext>
                </a:extLst>
              </a:tr>
              <a:tr h="252402">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Số lượng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Quantity – int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Số lượng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846099436"/>
                  </a:ext>
                </a:extLst>
              </a:tr>
              <a:tr h="252402">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Description – nvarchar(400)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Mô tả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61403160"/>
                  </a:ext>
                </a:extLst>
              </a:tr>
              <a:tr h="252402">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Giá bán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Price – int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Giá bán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29770741"/>
                  </a:ext>
                </a:extLst>
              </a:tr>
              <a:tr h="252402">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Tên tác giả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Author – Author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Tên tác giả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59183038"/>
                  </a:ext>
                </a:extLst>
              </a:tr>
              <a:tr h="252402">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Tên nhà xuất bản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Publisher – Publisher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Tên nhà xuất bản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36187291"/>
                  </a:ext>
                </a:extLst>
              </a:tr>
              <a:tr h="122660">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Thêm mới</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Thêm sách vào hệ thống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88514229"/>
                  </a:ext>
                </a:extLst>
              </a:tr>
              <a:tr h="122660">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Trở về</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Button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Trở về giao diện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2656285"/>
                  </a:ext>
                </a:extLst>
              </a:tr>
              <a:tr h="122083">
                <a:tc gridSpan="5">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Các hành động trong giao diện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54196078"/>
                  </a:ext>
                </a:extLst>
              </a:tr>
              <a:tr h="122660">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Hành động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công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7707521"/>
                  </a:ext>
                </a:extLst>
              </a:tr>
              <a:tr h="2858785">
                <a:tc>
                  <a:txBody>
                    <a:bodyPr/>
                    <a:lstStyle/>
                    <a:p>
                      <a:pPr marL="0" marR="0">
                        <a:lnSpc>
                          <a:spcPct val="115000"/>
                        </a:lnSpc>
                        <a:spcBef>
                          <a:spcPts val="0"/>
                        </a:spcBef>
                        <a:spcAft>
                          <a:spcPts val="0"/>
                        </a:spcAft>
                      </a:pP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mới</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Khi admin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Add,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đủ</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đủ</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tin !",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sai</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"*Sai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tục</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Condition,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“true”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CSDL !",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“false”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sẵn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CSDL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gán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ID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-Hiển thị thông báo: "*Thêm sách thành công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-Hiển thị thông báo: "*Chưa đủ thông tin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-Hiển thị thông báo: "*Sai kiểu dữ liệu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-Hiển thị thông báo: "*Sách đã tồn tại trong CSDL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-Hiển thị thông báo: "*Sách đã tồn tại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81786597"/>
                  </a:ext>
                </a:extLst>
              </a:tr>
              <a:tr h="122660">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Trở về</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Đóng màn hình thêm sách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Đóng form thêm sách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07" marR="200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282409775"/>
                  </a:ext>
                </a:extLst>
              </a:tr>
            </a:tbl>
          </a:graphicData>
        </a:graphic>
      </p:graphicFrame>
      <p:sp>
        <p:nvSpPr>
          <p:cNvPr id="11" name="Footer Placeholder 56">
            <a:extLst>
              <a:ext uri="{FF2B5EF4-FFF2-40B4-BE49-F238E27FC236}">
                <a16:creationId xmlns:a16="http://schemas.microsoft.com/office/drawing/2014/main" id="{EE15D2D7-5CDF-46F4-A485-3AA4DF9C6224}"/>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128476000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C037F9-0482-46A5-B9DA-6DDD5A758BFB}"/>
              </a:ext>
            </a:extLst>
          </p:cNvPr>
          <p:cNvSpPr>
            <a:spLocks noGrp="1"/>
          </p:cNvSpPr>
          <p:nvPr>
            <p:ph type="dt" sz="half" idx="10"/>
          </p:nvPr>
        </p:nvSpPr>
        <p:spPr/>
        <p:txBody>
          <a:bodyPr/>
          <a:lstStyle/>
          <a:p>
            <a:r>
              <a:rPr lang="en-US" dirty="0"/>
              <a:t>2021</a:t>
            </a:r>
          </a:p>
          <a:p>
            <a:endParaRPr lang="en-US" dirty="0"/>
          </a:p>
        </p:txBody>
      </p:sp>
      <p:sp>
        <p:nvSpPr>
          <p:cNvPr id="6" name="Slide Number Placeholder 5">
            <a:extLst>
              <a:ext uri="{FF2B5EF4-FFF2-40B4-BE49-F238E27FC236}">
                <a16:creationId xmlns:a16="http://schemas.microsoft.com/office/drawing/2014/main" id="{66126C3B-0852-4B24-9DD6-2B43CDBEF5FF}"/>
              </a:ext>
            </a:extLst>
          </p:cNvPr>
          <p:cNvSpPr>
            <a:spLocks noGrp="1"/>
          </p:cNvSpPr>
          <p:nvPr>
            <p:ph type="sldNum" sz="quarter" idx="12"/>
          </p:nvPr>
        </p:nvSpPr>
        <p:spPr/>
        <p:txBody>
          <a:bodyPr/>
          <a:lstStyle/>
          <a:p>
            <a:fld id="{A49DFD55-3C28-40EF-9E31-A92D2E4017FF}" type="slidenum">
              <a:rPr lang="en-US" smtClean="0"/>
              <a:pPr/>
              <a:t>52</a:t>
            </a:fld>
            <a:endParaRPr lang="en-US" dirty="0"/>
          </a:p>
        </p:txBody>
      </p:sp>
      <p:pic>
        <p:nvPicPr>
          <p:cNvPr id="7" name="Picture 6">
            <a:extLst>
              <a:ext uri="{FF2B5EF4-FFF2-40B4-BE49-F238E27FC236}">
                <a16:creationId xmlns:a16="http://schemas.microsoft.com/office/drawing/2014/main" id="{E8A223A0-21CA-42D1-B1F3-33C82914AD8B}"/>
              </a:ext>
            </a:extLst>
          </p:cNvPr>
          <p:cNvPicPr/>
          <p:nvPr/>
        </p:nvPicPr>
        <p:blipFill>
          <a:blip r:embed="rId2">
            <a:extLst>
              <a:ext uri="{28A0092B-C50C-407E-A947-70E740481C1C}">
                <a14:useLocalDpi xmlns:a14="http://schemas.microsoft.com/office/drawing/2010/main" val="0"/>
              </a:ext>
            </a:extLst>
          </a:blip>
          <a:stretch>
            <a:fillRect/>
          </a:stretch>
        </p:blipFill>
        <p:spPr>
          <a:xfrm>
            <a:off x="1010920" y="667703"/>
            <a:ext cx="5085080" cy="4158298"/>
          </a:xfrm>
          <a:prstGeom prst="rect">
            <a:avLst/>
          </a:prstGeom>
        </p:spPr>
      </p:pic>
      <p:sp>
        <p:nvSpPr>
          <p:cNvPr id="9" name="TextBox 8">
            <a:extLst>
              <a:ext uri="{FF2B5EF4-FFF2-40B4-BE49-F238E27FC236}">
                <a16:creationId xmlns:a16="http://schemas.microsoft.com/office/drawing/2014/main" id="{65BD5466-D418-45C5-A37E-5323A3593B59}"/>
              </a:ext>
            </a:extLst>
          </p:cNvPr>
          <p:cNvSpPr txBox="1"/>
          <p:nvPr/>
        </p:nvSpPr>
        <p:spPr>
          <a:xfrm>
            <a:off x="838200" y="5200491"/>
            <a:ext cx="5369560" cy="390684"/>
          </a:xfrm>
          <a:prstGeom prst="rect">
            <a:avLst/>
          </a:prstGeom>
          <a:noFill/>
        </p:spPr>
        <p:txBody>
          <a:bodyPr wrap="square">
            <a:spAutoFit/>
          </a:bodyPr>
          <a:lstStyle/>
          <a:p>
            <a:pPr marL="0" marR="0" algn="ctr">
              <a:lnSpc>
                <a:spcPct val="115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06CA57EF-82A5-43E6-813D-9A4ACABD23DA}"/>
              </a:ext>
            </a:extLst>
          </p:cNvPr>
          <p:cNvGraphicFramePr>
            <a:graphicFrameLocks noGrp="1"/>
          </p:cNvGraphicFramePr>
          <p:nvPr>
            <p:extLst>
              <p:ext uri="{D42A27DB-BD31-4B8C-83A1-F6EECF244321}">
                <p14:modId xmlns:p14="http://schemas.microsoft.com/office/powerpoint/2010/main" val="4013227856"/>
              </p:ext>
            </p:extLst>
          </p:nvPr>
        </p:nvGraphicFramePr>
        <p:xfrm>
          <a:off x="6441440" y="123508"/>
          <a:ext cx="5648958" cy="6288087"/>
        </p:xfrm>
        <a:graphic>
          <a:graphicData uri="http://schemas.openxmlformats.org/drawingml/2006/table">
            <a:tbl>
              <a:tblPr firstRow="1" firstCol="1" lastRow="1" lastCol="1" bandRow="1" bandCol="1"/>
              <a:tblGrid>
                <a:gridCol w="1116974">
                  <a:extLst>
                    <a:ext uri="{9D8B030D-6E8A-4147-A177-3AD203B41FA5}">
                      <a16:colId xmlns:a16="http://schemas.microsoft.com/office/drawing/2014/main" val="1841724510"/>
                    </a:ext>
                  </a:extLst>
                </a:gridCol>
                <a:gridCol w="1632125">
                  <a:extLst>
                    <a:ext uri="{9D8B030D-6E8A-4147-A177-3AD203B41FA5}">
                      <a16:colId xmlns:a16="http://schemas.microsoft.com/office/drawing/2014/main" val="3414494479"/>
                    </a:ext>
                  </a:extLst>
                </a:gridCol>
                <a:gridCol w="1374548">
                  <a:extLst>
                    <a:ext uri="{9D8B030D-6E8A-4147-A177-3AD203B41FA5}">
                      <a16:colId xmlns:a16="http://schemas.microsoft.com/office/drawing/2014/main" val="411871108"/>
                    </a:ext>
                  </a:extLst>
                </a:gridCol>
                <a:gridCol w="1374548">
                  <a:extLst>
                    <a:ext uri="{9D8B030D-6E8A-4147-A177-3AD203B41FA5}">
                      <a16:colId xmlns:a16="http://schemas.microsoft.com/office/drawing/2014/main" val="2427530873"/>
                    </a:ext>
                  </a:extLst>
                </a:gridCol>
                <a:gridCol w="150763">
                  <a:extLst>
                    <a:ext uri="{9D8B030D-6E8A-4147-A177-3AD203B41FA5}">
                      <a16:colId xmlns:a16="http://schemas.microsoft.com/office/drawing/2014/main" val="2488835701"/>
                    </a:ext>
                  </a:extLst>
                </a:gridCol>
              </a:tblGrid>
              <a:tr h="141086">
                <a:tc>
                  <a:txBody>
                    <a:bodyPr/>
                    <a:lstStyle/>
                    <a:p>
                      <a:pPr marL="0" marR="0">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Giao diện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Cập nhật thông tin sách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24010721"/>
                  </a:ext>
                </a:extLst>
              </a:tr>
              <a:tr h="141086">
                <a:tc>
                  <a:txBody>
                    <a:bodyPr/>
                    <a:lstStyle/>
                    <a:p>
                      <a:pPr marL="0" marR="0">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Cho phép admin cập nhật thông tin sách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71355609"/>
                  </a:ext>
                </a:extLst>
              </a:tr>
              <a:tr h="141086">
                <a:tc>
                  <a:txBody>
                    <a:bodyPr/>
                    <a:lstStyle/>
                    <a:p>
                      <a:pPr marL="0" marR="0">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Truy cập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gridSpan="4">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Giao diện chỉnh sửa sách hiển thị khi nhấp vào nút có biểu tượng cây bút trong giao diện của admin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1345006"/>
                  </a:ext>
                </a:extLst>
              </a:tr>
              <a:tr h="141086">
                <a:tc gridSpan="5">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Nội dung giao diện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44205261"/>
                  </a:ext>
                </a:extLst>
              </a:tr>
              <a:tr h="141768">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phần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Kiểu</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51429041"/>
                  </a:ext>
                </a:extLst>
              </a:tr>
              <a:tr h="291649">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Tên sách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Title – nvarchar(300)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Tên sách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857242671"/>
                  </a:ext>
                </a:extLst>
              </a:tr>
              <a:tr h="291649">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Link ảnh bìa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Images – nvarchar(300)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Link hình ảnh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91306496"/>
                  </a:ext>
                </a:extLst>
              </a:tr>
              <a:tr h="291649">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Thể loại</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DropDownList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Category – Category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Tên thể loại</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11653367"/>
                  </a:ext>
                </a:extLst>
              </a:tr>
              <a:tr h="291649">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Số lượng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Quantity – int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Số lượng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97557024"/>
                  </a:ext>
                </a:extLst>
              </a:tr>
              <a:tr h="291649">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Description – nvarchar(400)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Mô tả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819165268"/>
                  </a:ext>
                </a:extLst>
              </a:tr>
              <a:tr h="291649">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Giá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Price – int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Giá bán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41061906"/>
                  </a:ext>
                </a:extLst>
              </a:tr>
              <a:tr h="291649">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Tên tác giả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Author – Author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Tên tác giả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790550636"/>
                  </a:ext>
                </a:extLst>
              </a:tr>
              <a:tr h="291649">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Tên nhà xuất bản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Publisher – Publisher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dành cho admin nhập Tên nhà xuất bản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2725590"/>
                  </a:ext>
                </a:extLst>
              </a:tr>
              <a:tr h="291649">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Ngày thay đổi gần nhất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Input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Datetime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Trường hiển thị ngày thay đổi gần nhất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3951288"/>
                  </a:ext>
                </a:extLst>
              </a:tr>
              <a:tr h="141768">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Cập nhật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Thêm sách vào hệ thống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90658742"/>
                  </a:ext>
                </a:extLst>
              </a:tr>
              <a:tr h="141768">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Quay về</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Button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Thoát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8010087"/>
                  </a:ext>
                </a:extLst>
              </a:tr>
              <a:tr h="141086">
                <a:tc gridSpan="5">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Các hành động trong giao diện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7653824"/>
                  </a:ext>
                </a:extLst>
              </a:tr>
              <a:tr h="141768">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Hành động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Mô tả</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Thành công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US" sz="800" b="1">
                          <a:solidFill>
                            <a:srgbClr val="000080"/>
                          </a:solidFill>
                          <a:effectLst/>
                          <a:latin typeface="Times New Roman" panose="02020603050405020304" pitchFamily="18" charset="0"/>
                          <a:ea typeface="Calibri" panose="020F0502020204030204" pitchFamily="34" charset="0"/>
                          <a:cs typeface="Times New Roman" panose="02020603050405020304" pitchFamily="18" charset="0"/>
                        </a:rPr>
                        <a:t>Lỗi</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5734133"/>
                  </a:ext>
                </a:extLst>
              </a:tr>
              <a:tr h="2248976">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Cập nhật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Khi admin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đủ</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đủ</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tin !",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sai</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"*Sai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sẵn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CSDL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gán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ID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-Hiển thị thông báo: "*Cập nhật thành công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-Hiển thị thông báo: "*Chưa đủ thông tin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-Hiển thị thông báo: "*Sai kiểu dữ liệu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-Hiển thị thông báo: "*Sách đã tồn tại trong CSDL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-Hiển thị thông báo: "*Sách đã tồn tại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2714161"/>
                  </a:ext>
                </a:extLst>
              </a:tr>
              <a:tr h="141768">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Quay về</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Quay về giao diện chính của admin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Đóng màn hình thêm sách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0026" marR="200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8951729"/>
                  </a:ext>
                </a:extLst>
              </a:tr>
            </a:tbl>
          </a:graphicData>
        </a:graphic>
      </p:graphicFrame>
      <p:sp>
        <p:nvSpPr>
          <p:cNvPr id="11" name="Footer Placeholder 56">
            <a:extLst>
              <a:ext uri="{FF2B5EF4-FFF2-40B4-BE49-F238E27FC236}">
                <a16:creationId xmlns:a16="http://schemas.microsoft.com/office/drawing/2014/main" id="{22544814-A087-4135-8B0A-040971728684}"/>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67968439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ABE24D-CF2F-4083-9385-B3A3982C377B}"/>
              </a:ext>
            </a:extLst>
          </p:cNvPr>
          <p:cNvSpPr>
            <a:spLocks noGrp="1"/>
          </p:cNvSpPr>
          <p:nvPr>
            <p:ph type="title"/>
          </p:nvPr>
        </p:nvSpPr>
        <p:spPr>
          <a:xfrm>
            <a:off x="0" y="75962"/>
            <a:ext cx="4755513" cy="695325"/>
          </a:xfrm>
        </p:spPr>
        <p:txBody>
          <a:bodyPr>
            <a:normAutofit/>
          </a:bodyPr>
          <a:lstStyle/>
          <a:p>
            <a:r>
              <a:rPr lang="en-US" sz="2750" dirty="0" err="1">
                <a:latin typeface="Cambria Math" panose="02040503050406030204" pitchFamily="18" charset="0"/>
                <a:ea typeface="Cambria Math" panose="02040503050406030204" pitchFamily="18" charset="0"/>
              </a:rPr>
              <a:t>Yêu</a:t>
            </a:r>
            <a:r>
              <a:rPr lang="en-US" sz="2750" dirty="0">
                <a:latin typeface="Cambria Math" panose="02040503050406030204" pitchFamily="18" charset="0"/>
                <a:ea typeface="Cambria Math" panose="02040503050406030204" pitchFamily="18" charset="0"/>
              </a:rPr>
              <a:t> </a:t>
            </a:r>
            <a:r>
              <a:rPr lang="en-US" sz="2750" dirty="0" err="1">
                <a:latin typeface="Cambria Math" panose="02040503050406030204" pitchFamily="18" charset="0"/>
                <a:ea typeface="Cambria Math" panose="02040503050406030204" pitchFamily="18" charset="0"/>
              </a:rPr>
              <a:t>cầu</a:t>
            </a:r>
            <a:r>
              <a:rPr lang="en-US" sz="2750" dirty="0">
                <a:latin typeface="Cambria Math" panose="02040503050406030204" pitchFamily="18" charset="0"/>
                <a:ea typeface="Cambria Math" panose="02040503050406030204" pitchFamily="18" charset="0"/>
              </a:rPr>
              <a:t> phi </a:t>
            </a:r>
            <a:r>
              <a:rPr lang="en-US" sz="2750" dirty="0" err="1">
                <a:latin typeface="Cambria Math" panose="02040503050406030204" pitchFamily="18" charset="0"/>
                <a:ea typeface="Cambria Math" panose="02040503050406030204" pitchFamily="18" charset="0"/>
              </a:rPr>
              <a:t>chức</a:t>
            </a:r>
            <a:r>
              <a:rPr lang="en-US" sz="2750" dirty="0">
                <a:latin typeface="Cambria Math" panose="02040503050406030204" pitchFamily="18" charset="0"/>
                <a:ea typeface="Cambria Math" panose="02040503050406030204" pitchFamily="18" charset="0"/>
              </a:rPr>
              <a:t> </a:t>
            </a:r>
            <a:r>
              <a:rPr lang="en-US" sz="2750" dirty="0" err="1">
                <a:latin typeface="Cambria Math" panose="02040503050406030204" pitchFamily="18" charset="0"/>
                <a:ea typeface="Cambria Math" panose="02040503050406030204" pitchFamily="18" charset="0"/>
              </a:rPr>
              <a:t>năng</a:t>
            </a:r>
            <a:endParaRPr lang="en-US" sz="2750" dirty="0">
              <a:latin typeface="Cambria Math" panose="02040503050406030204" pitchFamily="18" charset="0"/>
              <a:ea typeface="Cambria Math" panose="02040503050406030204" pitchFamily="18" charset="0"/>
            </a:endParaRPr>
          </a:p>
        </p:txBody>
      </p:sp>
      <p:sp>
        <p:nvSpPr>
          <p:cNvPr id="4" name="Date Placeholder 3">
            <a:extLst>
              <a:ext uri="{FF2B5EF4-FFF2-40B4-BE49-F238E27FC236}">
                <a16:creationId xmlns:a16="http://schemas.microsoft.com/office/drawing/2014/main" id="{F595B5FF-1632-4653-B0A1-1C02F5248A30}"/>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359DA6D0-3B91-482D-B10F-6DAB03B7F16D}"/>
              </a:ext>
            </a:extLst>
          </p:cNvPr>
          <p:cNvSpPr>
            <a:spLocks noGrp="1"/>
          </p:cNvSpPr>
          <p:nvPr>
            <p:ph type="sldNum" sz="quarter" idx="12"/>
          </p:nvPr>
        </p:nvSpPr>
        <p:spPr/>
        <p:txBody>
          <a:bodyPr/>
          <a:lstStyle/>
          <a:p>
            <a:fld id="{A49DFD55-3C28-40EF-9E31-A92D2E4017FF}" type="slidenum">
              <a:rPr lang="en-US" smtClean="0"/>
              <a:pPr/>
              <a:t>53</a:t>
            </a:fld>
            <a:endParaRPr lang="en-US" dirty="0"/>
          </a:p>
        </p:txBody>
      </p:sp>
      <p:sp>
        <p:nvSpPr>
          <p:cNvPr id="11" name="TextBox 10">
            <a:extLst>
              <a:ext uri="{FF2B5EF4-FFF2-40B4-BE49-F238E27FC236}">
                <a16:creationId xmlns:a16="http://schemas.microsoft.com/office/drawing/2014/main" id="{B3747A99-EE86-466A-B08A-A84D998FFDEB}"/>
              </a:ext>
            </a:extLst>
          </p:cNvPr>
          <p:cNvSpPr txBox="1"/>
          <p:nvPr/>
        </p:nvSpPr>
        <p:spPr>
          <a:xfrm>
            <a:off x="5577840" y="233680"/>
            <a:ext cx="586232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Cambria Math" panose="02040503050406030204" pitchFamily="18" charset="0"/>
                <a:ea typeface="Cambria Math" panose="02040503050406030204" pitchFamily="18" charset="0"/>
              </a:rPr>
              <a:t>Hệ</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thống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được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phần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quyền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để</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dễ</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dàng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quản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hơn</a:t>
            </a:r>
            <a:endParaRPr lang="en-US" dirty="0">
              <a:latin typeface="Cambria Math" panose="02040503050406030204" pitchFamily="18" charset="0"/>
              <a:ea typeface="Cambria Math" panose="02040503050406030204" pitchFamily="18" charset="0"/>
            </a:endParaRPr>
          </a:p>
        </p:txBody>
      </p:sp>
      <p:sp>
        <p:nvSpPr>
          <p:cNvPr id="12" name="TextBox 11">
            <a:extLst>
              <a:ext uri="{FF2B5EF4-FFF2-40B4-BE49-F238E27FC236}">
                <a16:creationId xmlns:a16="http://schemas.microsoft.com/office/drawing/2014/main" id="{78BCDA4D-843B-4181-B72D-09AF7097DBAF}"/>
              </a:ext>
            </a:extLst>
          </p:cNvPr>
          <p:cNvSpPr txBox="1"/>
          <p:nvPr/>
        </p:nvSpPr>
        <p:spPr>
          <a:xfrm>
            <a:off x="5273040" y="771287"/>
            <a:ext cx="6471920"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Cambria Math" panose="02040503050406030204" pitchFamily="18" charset="0"/>
                <a:ea typeface="Cambria Math" panose="02040503050406030204" pitchFamily="18" charset="0"/>
              </a:rPr>
              <a:t>Tất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cả</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thông</a:t>
            </a:r>
            <a:r>
              <a:rPr lang="en-US" dirty="0">
                <a:latin typeface="Cambria Math" panose="02040503050406030204" pitchFamily="18" charset="0"/>
                <a:ea typeface="Cambria Math" panose="02040503050406030204" pitchFamily="18" charset="0"/>
              </a:rPr>
              <a:t> tin </a:t>
            </a:r>
            <a:r>
              <a:rPr lang="en-US" dirty="0" err="1">
                <a:latin typeface="Cambria Math" panose="02040503050406030204" pitchFamily="18" charset="0"/>
                <a:ea typeface="Cambria Math" panose="02040503050406030204" pitchFamily="18" charset="0"/>
              </a:rPr>
              <a:t>về</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đăng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nhập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của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tài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khoảng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được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mã</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hóa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hoàn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toàn</a:t>
            </a:r>
            <a:r>
              <a:rPr lang="en-US" dirty="0">
                <a:latin typeface="Cambria Math" panose="02040503050406030204" pitchFamily="18" charset="0"/>
                <a:ea typeface="Cambria Math" panose="02040503050406030204" pitchFamily="18" charset="0"/>
              </a:rPr>
              <a:t> </a:t>
            </a:r>
          </a:p>
        </p:txBody>
      </p:sp>
      <p:sp>
        <p:nvSpPr>
          <p:cNvPr id="13" name="TextBox 12">
            <a:extLst>
              <a:ext uri="{FF2B5EF4-FFF2-40B4-BE49-F238E27FC236}">
                <a16:creationId xmlns:a16="http://schemas.microsoft.com/office/drawing/2014/main" id="{EDA686D8-2414-4C4B-BAE7-1B6173E6EEFB}"/>
              </a:ext>
            </a:extLst>
          </p:cNvPr>
          <p:cNvSpPr txBox="1"/>
          <p:nvPr/>
        </p:nvSpPr>
        <p:spPr>
          <a:xfrm>
            <a:off x="4779326" y="1588542"/>
            <a:ext cx="6471920"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Cambria Math" panose="02040503050406030204" pitchFamily="18" charset="0"/>
                <a:ea typeface="Cambria Math" panose="02040503050406030204" pitchFamily="18" charset="0"/>
              </a:rPr>
              <a:t>Không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trực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tiếp</a:t>
            </a:r>
            <a:r>
              <a:rPr lang="en-US" dirty="0">
                <a:latin typeface="Cambria Math" panose="02040503050406030204" pitchFamily="18" charset="0"/>
                <a:ea typeface="Cambria Math" panose="02040503050406030204" pitchFamily="18" charset="0"/>
              </a:rPr>
              <a:t> can </a:t>
            </a:r>
            <a:r>
              <a:rPr lang="en-US" dirty="0" err="1">
                <a:latin typeface="Cambria Math" panose="02040503050406030204" pitchFamily="18" charset="0"/>
                <a:ea typeface="Cambria Math" panose="02040503050406030204" pitchFamily="18" charset="0"/>
              </a:rPr>
              <a:t>thiệp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vào</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dữ</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liệu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để</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tránh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gây</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lỗi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trong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quá</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trình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vận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hành</a:t>
            </a:r>
            <a:r>
              <a:rPr lang="en-US" dirty="0">
                <a:latin typeface="Cambria Math" panose="02040503050406030204" pitchFamily="18" charset="0"/>
                <a:ea typeface="Cambria Math" panose="02040503050406030204" pitchFamily="18" charset="0"/>
              </a:rPr>
              <a:t> </a:t>
            </a:r>
          </a:p>
        </p:txBody>
      </p:sp>
      <p:sp>
        <p:nvSpPr>
          <p:cNvPr id="14" name="TextBox 13">
            <a:extLst>
              <a:ext uri="{FF2B5EF4-FFF2-40B4-BE49-F238E27FC236}">
                <a16:creationId xmlns:a16="http://schemas.microsoft.com/office/drawing/2014/main" id="{71FC8059-6B8E-445F-A378-D5DA6223CFF8}"/>
              </a:ext>
            </a:extLst>
          </p:cNvPr>
          <p:cNvSpPr txBox="1"/>
          <p:nvPr/>
        </p:nvSpPr>
        <p:spPr>
          <a:xfrm>
            <a:off x="4216400" y="2403148"/>
            <a:ext cx="586232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Giao </a:t>
            </a:r>
            <a:r>
              <a:rPr lang="en-US" dirty="0" err="1">
                <a:latin typeface="Cambria Math" panose="02040503050406030204" pitchFamily="18" charset="0"/>
                <a:ea typeface="Cambria Math" panose="02040503050406030204" pitchFamily="18" charset="0"/>
              </a:rPr>
              <a:t>diện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dễ</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sử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dụng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giúp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người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dùng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dễ</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tiếp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cận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hơn</a:t>
            </a:r>
            <a:endParaRPr lang="en-US" dirty="0">
              <a:latin typeface="Cambria Math" panose="02040503050406030204" pitchFamily="18" charset="0"/>
              <a:ea typeface="Cambria Math" panose="02040503050406030204" pitchFamily="18" charset="0"/>
            </a:endParaRPr>
          </a:p>
        </p:txBody>
      </p:sp>
      <p:sp>
        <p:nvSpPr>
          <p:cNvPr id="15" name="TextBox 14">
            <a:extLst>
              <a:ext uri="{FF2B5EF4-FFF2-40B4-BE49-F238E27FC236}">
                <a16:creationId xmlns:a16="http://schemas.microsoft.com/office/drawing/2014/main" id="{E8375F35-D4D8-4B4F-AD2F-C04E69B18248}"/>
              </a:ext>
            </a:extLst>
          </p:cNvPr>
          <p:cNvSpPr txBox="1"/>
          <p:nvPr/>
        </p:nvSpPr>
        <p:spPr>
          <a:xfrm>
            <a:off x="3934459" y="2922707"/>
            <a:ext cx="586232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Cambria Math" panose="02040503050406030204" pitchFamily="18" charset="0"/>
                <a:ea typeface="Cambria Math" panose="02040503050406030204" pitchFamily="18" charset="0"/>
              </a:rPr>
              <a:t>Sử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dụng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thuần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ngôn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ngữ</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tiếng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việt</a:t>
            </a:r>
            <a:r>
              <a:rPr lang="en-US" dirty="0">
                <a:latin typeface="Cambria Math" panose="02040503050406030204" pitchFamily="18" charset="0"/>
                <a:ea typeface="Cambria Math" panose="02040503050406030204" pitchFamily="18" charset="0"/>
              </a:rPr>
              <a:t> UNICODE</a:t>
            </a:r>
          </a:p>
        </p:txBody>
      </p:sp>
      <p:sp>
        <p:nvSpPr>
          <p:cNvPr id="16" name="TextBox 15">
            <a:extLst>
              <a:ext uri="{FF2B5EF4-FFF2-40B4-BE49-F238E27FC236}">
                <a16:creationId xmlns:a16="http://schemas.microsoft.com/office/drawing/2014/main" id="{E5C56D8C-3517-4CCA-A470-7C1D358CB38A}"/>
              </a:ext>
            </a:extLst>
          </p:cNvPr>
          <p:cNvSpPr txBox="1"/>
          <p:nvPr/>
        </p:nvSpPr>
        <p:spPr>
          <a:xfrm>
            <a:off x="3618546" y="3500463"/>
            <a:ext cx="6250305"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Cambria Math" panose="02040503050406030204" pitchFamily="18" charset="0"/>
                <a:ea typeface="Cambria Math" panose="02040503050406030204" pitchFamily="18" charset="0"/>
              </a:rPr>
              <a:t>Sử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dụng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trên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nền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tản</a:t>
            </a:r>
            <a:r>
              <a:rPr lang="en-US" dirty="0">
                <a:latin typeface="Cambria Math" panose="02040503050406030204" pitchFamily="18" charset="0"/>
                <a:ea typeface="Cambria Math" panose="02040503050406030204" pitchFamily="18" charset="0"/>
              </a:rPr>
              <a:t> Windows </a:t>
            </a:r>
            <a:r>
              <a:rPr lang="en-US" dirty="0" err="1">
                <a:latin typeface="Cambria Math" panose="02040503050406030204" pitchFamily="18" charset="0"/>
                <a:ea typeface="Cambria Math" panose="02040503050406030204" pitchFamily="18" charset="0"/>
              </a:rPr>
              <a:t>vì</a:t>
            </a:r>
            <a:r>
              <a:rPr lang="en-US" dirty="0">
                <a:latin typeface="Cambria Math" panose="02040503050406030204" pitchFamily="18" charset="0"/>
                <a:ea typeface="Cambria Math" panose="02040503050406030204" pitchFamily="18" charset="0"/>
              </a:rPr>
              <a:t> build </a:t>
            </a:r>
            <a:r>
              <a:rPr lang="en-US" dirty="0" err="1">
                <a:latin typeface="Cambria Math" panose="02040503050406030204" pitchFamily="18" charset="0"/>
                <a:ea typeface="Cambria Math" panose="02040503050406030204" pitchFamily="18" charset="0"/>
              </a:rPr>
              <a:t>trên</a:t>
            </a:r>
            <a:r>
              <a:rPr lang="en-US" dirty="0">
                <a:latin typeface="Cambria Math" panose="02040503050406030204" pitchFamily="18" charset="0"/>
                <a:ea typeface="Cambria Math" panose="02040503050406030204" pitchFamily="18" charset="0"/>
              </a:rPr>
              <a:t> .NET Framework</a:t>
            </a:r>
          </a:p>
        </p:txBody>
      </p:sp>
      <p:sp>
        <p:nvSpPr>
          <p:cNvPr id="17" name="TextBox 16">
            <a:extLst>
              <a:ext uri="{FF2B5EF4-FFF2-40B4-BE49-F238E27FC236}">
                <a16:creationId xmlns:a16="http://schemas.microsoft.com/office/drawing/2014/main" id="{8E933434-C8AD-4761-9778-F31721AE200F}"/>
              </a:ext>
            </a:extLst>
          </p:cNvPr>
          <p:cNvSpPr txBox="1"/>
          <p:nvPr/>
        </p:nvSpPr>
        <p:spPr>
          <a:xfrm>
            <a:off x="3247071" y="4057708"/>
            <a:ext cx="6250305"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Cambria Math" panose="02040503050406030204" pitchFamily="18" charset="0"/>
                <a:ea typeface="Cambria Math" panose="02040503050406030204" pitchFamily="18" charset="0"/>
              </a:rPr>
              <a:t>Ngôn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ngữ</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lập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trình</a:t>
            </a:r>
            <a:r>
              <a:rPr lang="en-US" dirty="0">
                <a:latin typeface="Cambria Math" panose="02040503050406030204" pitchFamily="18" charset="0"/>
                <a:ea typeface="Cambria Math" panose="02040503050406030204" pitchFamily="18" charset="0"/>
              </a:rPr>
              <a:t> C# </a:t>
            </a:r>
            <a:r>
              <a:rPr lang="en-US" dirty="0" err="1">
                <a:latin typeface="Cambria Math" panose="02040503050406030204" pitchFamily="18" charset="0"/>
                <a:ea typeface="Cambria Math" panose="02040503050406030204" pitchFamily="18" charset="0"/>
              </a:rPr>
              <a:t>thuận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tiện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trong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việc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nâng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cấp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triển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hệ</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thống</a:t>
            </a:r>
            <a:r>
              <a:rPr lang="en-US" dirty="0">
                <a:latin typeface="Cambria Math" panose="02040503050406030204" pitchFamily="18" charset="0"/>
                <a:ea typeface="Cambria Math" panose="02040503050406030204" pitchFamily="18" charset="0"/>
              </a:rPr>
              <a:t> </a:t>
            </a:r>
          </a:p>
        </p:txBody>
      </p:sp>
      <p:sp>
        <p:nvSpPr>
          <p:cNvPr id="18" name="Footer Placeholder 56">
            <a:extLst>
              <a:ext uri="{FF2B5EF4-FFF2-40B4-BE49-F238E27FC236}">
                <a16:creationId xmlns:a16="http://schemas.microsoft.com/office/drawing/2014/main" id="{02377982-CB07-432A-86E6-511666475215}"/>
              </a:ext>
            </a:extLst>
          </p:cNvPr>
          <p:cNvSpPr>
            <a:spLocks noGrp="1"/>
          </p:cNvSpPr>
          <p:nvPr>
            <p:ph type="ftr" sz="quarter" idx="11"/>
          </p:nvPr>
        </p:nvSpPr>
        <p:spPr>
          <a:xfrm>
            <a:off x="6182360" y="6322060"/>
            <a:ext cx="4114800" cy="365125"/>
          </a:xfrm>
        </p:spPr>
        <p:txBody>
          <a:bodyPr/>
          <a:lstStyle/>
          <a:p>
            <a:r>
              <a:rPr lang="en-US" dirty="0"/>
              <a:t>PBL3: WEBSITE BÁN SÁCH ONLINE</a:t>
            </a:r>
          </a:p>
        </p:txBody>
      </p:sp>
    </p:spTree>
    <p:extLst>
      <p:ext uri="{BB962C8B-B14F-4D97-AF65-F5344CB8AC3E}">
        <p14:creationId xmlns:p14="http://schemas.microsoft.com/office/powerpoint/2010/main" val="271568705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AD08292-7ACB-4555-9DC6-8EE4DD11C936}"/>
              </a:ext>
            </a:extLst>
          </p:cNvPr>
          <p:cNvSpPr>
            <a:spLocks noGrp="1"/>
          </p:cNvSpPr>
          <p:nvPr>
            <p:ph type="title"/>
          </p:nvPr>
        </p:nvSpPr>
        <p:spPr>
          <a:xfrm>
            <a:off x="2362676" y="136525"/>
            <a:ext cx="8421688" cy="1325563"/>
          </a:xfrm>
        </p:spPr>
        <p:txBody>
          <a:bodyPr/>
          <a:lstStyle/>
          <a:p>
            <a:r>
              <a:rPr lang="en-US" dirty="0" err="1">
                <a:latin typeface="Cambria Math" panose="02040503050406030204" pitchFamily="18" charset="0"/>
                <a:ea typeface="Cambria Math" panose="02040503050406030204" pitchFamily="18" charset="0"/>
              </a:rPr>
              <a:t>Kết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luận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phương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hướng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triển</a:t>
            </a:r>
            <a:r>
              <a:rPr lang="en-US" dirty="0">
                <a:latin typeface="Cambria Math" panose="02040503050406030204" pitchFamily="18" charset="0"/>
                <a:ea typeface="Cambria Math" panose="02040503050406030204" pitchFamily="18" charset="0"/>
              </a:rPr>
              <a:t> </a:t>
            </a:r>
          </a:p>
        </p:txBody>
      </p:sp>
      <p:sp>
        <p:nvSpPr>
          <p:cNvPr id="4" name="Date Placeholder 3">
            <a:extLst>
              <a:ext uri="{FF2B5EF4-FFF2-40B4-BE49-F238E27FC236}">
                <a16:creationId xmlns:a16="http://schemas.microsoft.com/office/drawing/2014/main" id="{E7AFCCA9-24E3-4D74-A4FB-AA29EE89015E}"/>
              </a:ext>
            </a:extLst>
          </p:cNvPr>
          <p:cNvSpPr>
            <a:spLocks noGrp="1"/>
          </p:cNvSpPr>
          <p:nvPr>
            <p:ph type="dt" sz="half" idx="10"/>
          </p:nvPr>
        </p:nvSpPr>
        <p:spPr/>
        <p:txBody>
          <a:bodyPr/>
          <a:lstStyle/>
          <a:p>
            <a:r>
              <a:rPr lang="en-US" dirty="0"/>
              <a:t>2021</a:t>
            </a:r>
          </a:p>
        </p:txBody>
      </p:sp>
      <p:sp>
        <p:nvSpPr>
          <p:cNvPr id="6" name="Slide Number Placeholder 5">
            <a:extLst>
              <a:ext uri="{FF2B5EF4-FFF2-40B4-BE49-F238E27FC236}">
                <a16:creationId xmlns:a16="http://schemas.microsoft.com/office/drawing/2014/main" id="{A6E202D9-22B3-4C0E-9B55-6BB7F7F9B3D5}"/>
              </a:ext>
            </a:extLst>
          </p:cNvPr>
          <p:cNvSpPr>
            <a:spLocks noGrp="1"/>
          </p:cNvSpPr>
          <p:nvPr>
            <p:ph type="sldNum" sz="quarter" idx="12"/>
          </p:nvPr>
        </p:nvSpPr>
        <p:spPr/>
        <p:txBody>
          <a:bodyPr/>
          <a:lstStyle/>
          <a:p>
            <a:fld id="{A49DFD55-3C28-40EF-9E31-A92D2E4017FF}" type="slidenum">
              <a:rPr lang="en-US" smtClean="0"/>
              <a:pPr/>
              <a:t>54</a:t>
            </a:fld>
            <a:endParaRPr lang="en-US" dirty="0"/>
          </a:p>
        </p:txBody>
      </p:sp>
      <p:sp>
        <p:nvSpPr>
          <p:cNvPr id="19" name="TextBox 18">
            <a:extLst>
              <a:ext uri="{FF2B5EF4-FFF2-40B4-BE49-F238E27FC236}">
                <a16:creationId xmlns:a16="http://schemas.microsoft.com/office/drawing/2014/main" id="{E7AEEB1F-EFF7-470E-802B-64E022A86890}"/>
              </a:ext>
            </a:extLst>
          </p:cNvPr>
          <p:cNvSpPr txBox="1"/>
          <p:nvPr/>
        </p:nvSpPr>
        <p:spPr>
          <a:xfrm>
            <a:off x="1239520" y="1066119"/>
            <a:ext cx="10668000" cy="5290231"/>
          </a:xfrm>
          <a:prstGeom prst="rect">
            <a:avLst/>
          </a:prstGeom>
          <a:noFill/>
        </p:spPr>
        <p:txBody>
          <a:bodyPr wrap="square">
            <a:spAutoFit/>
          </a:bodyPr>
          <a:lstStyle/>
          <a:p>
            <a:pPr marL="0" marR="0">
              <a:lnSpc>
                <a:spcPct val="115000"/>
              </a:lnSpc>
              <a:spcBef>
                <a:spcPts val="0"/>
              </a:spcBef>
              <a:spcAft>
                <a:spcPts val="1000"/>
              </a:spcAft>
            </a:pPr>
            <a:r>
              <a:rPr lang="en-US" sz="1800" b="1" dirty="0" err="1">
                <a:effectLst/>
                <a:latin typeface="Cambria Math" panose="02040503050406030204" pitchFamily="18" charset="0"/>
                <a:ea typeface="Cambria Math" panose="02040503050406030204" pitchFamily="18" charset="0"/>
                <a:cs typeface="Times New Roman" panose="02020603050405020304" pitchFamily="18" charset="0"/>
              </a:rPr>
              <a:t>Kết</a:t>
            </a:r>
            <a:r>
              <a:rPr lang="en-US" sz="1800" b="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b="1" dirty="0" err="1">
                <a:effectLst/>
                <a:latin typeface="Cambria Math" panose="02040503050406030204" pitchFamily="18" charset="0"/>
                <a:ea typeface="Cambria Math" panose="02040503050406030204" pitchFamily="18" charset="0"/>
                <a:cs typeface="Times New Roman" panose="02020603050405020304" pitchFamily="18" charset="0"/>
              </a:rPr>
              <a:t>luận</a:t>
            </a:r>
            <a:r>
              <a:rPr lang="en-US" sz="1800" b="1" dirty="0">
                <a:effectLst/>
                <a:latin typeface="Cambria Math" panose="02040503050406030204" pitchFamily="18" charset="0"/>
                <a:ea typeface="Cambria Math" panose="02040503050406030204" pitchFamily="18" charset="0"/>
                <a:cs typeface="Times New Roman" panose="02020603050405020304" pitchFamily="18" charset="0"/>
              </a:rPr>
              <a:t>:</a:t>
            </a:r>
          </a:p>
          <a:p>
            <a:pPr marL="342900" marR="0" lvl="0" indent="-342900">
              <a:lnSpc>
                <a:spcPct val="115000"/>
              </a:lnSpc>
              <a:spcBef>
                <a:spcPts val="0"/>
              </a:spcBef>
              <a:spcAft>
                <a:spcPts val="0"/>
              </a:spcAft>
              <a:buFont typeface="Symbol" panose="05050102010706020507" pitchFamily="18" charset="2"/>
              <a:buChar char=""/>
            </a:pP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Đồ</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án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được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tuân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thủ</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theo</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các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quy</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tắc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của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nhóm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nên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không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tránh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khỏi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việc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xung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đột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quy</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tắc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code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với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nhau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như</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đặt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biến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hoặc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tính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logic</a:t>
            </a:r>
          </a:p>
          <a:p>
            <a:pPr marL="342900" marR="0" lvl="0" indent="-342900">
              <a:lnSpc>
                <a:spcPct val="115000"/>
              </a:lnSpc>
              <a:spcBef>
                <a:spcPts val="0"/>
              </a:spcBef>
              <a:spcAft>
                <a:spcPts val="0"/>
              </a:spcAft>
              <a:buFont typeface="Symbol" panose="05050102010706020507" pitchFamily="18" charset="2"/>
              <a:buChar char=""/>
            </a:pP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Việc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build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tương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đối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đáp</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ứng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được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cầu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của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người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dùng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trên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2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phương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diện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dễ</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tiếp</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cận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dễ</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thao</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tác</a:t>
            </a:r>
            <a:endParaRPr lang="en-US"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Sử</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dụng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ngôn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ngữ</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C#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còn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nhiều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bất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cập</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trong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việc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xử</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lí</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các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dữ</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liệu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giữa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các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khối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với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nhau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theo</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chuẩn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MVC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giữa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module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tác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vụ</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với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nhau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tuy</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nhiên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việc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dùng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C#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rất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dễ</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thao</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tác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cũng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như</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chỉnh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sửa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thuận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lợi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cho</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việc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phát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triển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dự</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án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nâng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cấp</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sau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này</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p>
          <a:p>
            <a:pPr marL="342900" marR="0" lvl="0" indent="-342900">
              <a:lnSpc>
                <a:spcPct val="115000"/>
              </a:lnSpc>
              <a:spcBef>
                <a:spcPts val="0"/>
              </a:spcBef>
              <a:spcAft>
                <a:spcPts val="0"/>
              </a:spcAft>
              <a:buFont typeface="Symbol" panose="05050102010706020507" pitchFamily="18" charset="2"/>
              <a:buChar char=""/>
            </a:pP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Việc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sử</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dụng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còn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chưa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trơn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trong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việc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làm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giao</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diện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kết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hợp</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với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BE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dễ</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dẫn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đến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việc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bể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các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Layout Form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đã</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dựng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tiêu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tốn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thời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gian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trong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việc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chỉnh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sửa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p>
          <a:p>
            <a:pPr marL="342900" marR="0" lvl="0" indent="-342900">
              <a:lnSpc>
                <a:spcPct val="115000"/>
              </a:lnSpc>
              <a:spcBef>
                <a:spcPts val="0"/>
              </a:spcBef>
              <a:spcAft>
                <a:spcPts val="0"/>
              </a:spcAft>
              <a:buFont typeface="Symbol" panose="05050102010706020507" pitchFamily="18" charset="2"/>
              <a:buChar char=""/>
            </a:pP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Hệ</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thống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sử</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dụng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DB First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nên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Update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khối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dữ</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liệu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trong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DB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rất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khó</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xử</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lí</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trọn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vẹn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vì</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thế</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phải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thường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xuyên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xóa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Update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lại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DB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mới</a:t>
            </a:r>
            <a:endParaRPr lang="en-US"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Tuy</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nhiên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như</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đã</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nói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ngôn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ngữ</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C#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dễ</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dàng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trong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việc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thao</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tác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cộng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với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một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nguồn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tài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liệu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lớn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dạng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nên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có</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khắc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phục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được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nhiều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vấn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đề</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p>
          <a:p>
            <a:pPr marL="342900" marR="0" lvl="0" indent="-342900">
              <a:lnSpc>
                <a:spcPct val="115000"/>
              </a:lnSpc>
              <a:spcBef>
                <a:spcPts val="0"/>
              </a:spcBef>
              <a:spcAft>
                <a:spcPts val="1000"/>
              </a:spcAft>
              <a:buFont typeface="Symbol" panose="05050102010706020507" pitchFamily="18" charset="2"/>
              <a:buChar char=""/>
            </a:pP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Đồ</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án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làm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trong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thời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gian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ngắn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nên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chưa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phát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triển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một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cách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hoàn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toàn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cũng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như</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chưa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hợp</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lí</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đôi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chỗ</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cần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khắc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phục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a:t>
            </a:r>
          </a:p>
        </p:txBody>
      </p:sp>
      <p:sp>
        <p:nvSpPr>
          <p:cNvPr id="20" name="Footer Placeholder 56">
            <a:extLst>
              <a:ext uri="{FF2B5EF4-FFF2-40B4-BE49-F238E27FC236}">
                <a16:creationId xmlns:a16="http://schemas.microsoft.com/office/drawing/2014/main" id="{1E979D44-19EE-428B-9DB2-918CF814EE90}"/>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724843189"/>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93715C1-8DCA-4E68-8603-FDE3BCF9C6E8}"/>
              </a:ext>
            </a:extLst>
          </p:cNvPr>
          <p:cNvSpPr>
            <a:spLocks noGrp="1"/>
          </p:cNvSpPr>
          <p:nvPr>
            <p:ph type="dt" sz="half" idx="10"/>
          </p:nvPr>
        </p:nvSpPr>
        <p:spPr/>
        <p:txBody>
          <a:bodyPr/>
          <a:lstStyle/>
          <a:p>
            <a:r>
              <a:rPr lang="en-US" dirty="0"/>
              <a:t>2021</a:t>
            </a:r>
          </a:p>
        </p:txBody>
      </p:sp>
      <p:sp>
        <p:nvSpPr>
          <p:cNvPr id="11" name="Slide Number Placeholder 10">
            <a:extLst>
              <a:ext uri="{FF2B5EF4-FFF2-40B4-BE49-F238E27FC236}">
                <a16:creationId xmlns:a16="http://schemas.microsoft.com/office/drawing/2014/main" id="{F69DC4A9-8226-4E92-AAAC-20D01C1D15BD}"/>
              </a:ext>
            </a:extLst>
          </p:cNvPr>
          <p:cNvSpPr>
            <a:spLocks noGrp="1"/>
          </p:cNvSpPr>
          <p:nvPr>
            <p:ph type="sldNum" sz="quarter" idx="12"/>
          </p:nvPr>
        </p:nvSpPr>
        <p:spPr/>
        <p:txBody>
          <a:bodyPr/>
          <a:lstStyle/>
          <a:p>
            <a:fld id="{A49DFD55-3C28-40EF-9E31-A92D2E4017FF}" type="slidenum">
              <a:rPr lang="en-US" smtClean="0"/>
              <a:pPr/>
              <a:t>55</a:t>
            </a:fld>
            <a:endParaRPr lang="en-US" dirty="0"/>
          </a:p>
        </p:txBody>
      </p:sp>
      <p:sp>
        <p:nvSpPr>
          <p:cNvPr id="12" name="Title 10">
            <a:extLst>
              <a:ext uri="{FF2B5EF4-FFF2-40B4-BE49-F238E27FC236}">
                <a16:creationId xmlns:a16="http://schemas.microsoft.com/office/drawing/2014/main" id="{73F67885-E305-4724-AABE-11A087D98102}"/>
              </a:ext>
            </a:extLst>
          </p:cNvPr>
          <p:cNvSpPr>
            <a:spLocks noGrp="1"/>
          </p:cNvSpPr>
          <p:nvPr>
            <p:ph type="title"/>
          </p:nvPr>
        </p:nvSpPr>
        <p:spPr>
          <a:xfrm>
            <a:off x="2291556" y="136525"/>
            <a:ext cx="8421688" cy="1325563"/>
          </a:xfrm>
        </p:spPr>
        <p:txBody>
          <a:bodyPr/>
          <a:lstStyle/>
          <a:p>
            <a:r>
              <a:rPr lang="en-US" dirty="0" err="1">
                <a:latin typeface="Cambria Math" panose="02040503050406030204" pitchFamily="18" charset="0"/>
                <a:ea typeface="Cambria Math" panose="02040503050406030204" pitchFamily="18" charset="0"/>
              </a:rPr>
              <a:t>Kết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luận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phương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hướng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triển</a:t>
            </a:r>
            <a:r>
              <a:rPr lang="en-US" dirty="0">
                <a:latin typeface="Cambria Math" panose="02040503050406030204" pitchFamily="18" charset="0"/>
                <a:ea typeface="Cambria Math" panose="02040503050406030204" pitchFamily="18" charset="0"/>
              </a:rPr>
              <a:t> </a:t>
            </a:r>
          </a:p>
        </p:txBody>
      </p:sp>
      <p:sp>
        <p:nvSpPr>
          <p:cNvPr id="14" name="TextBox 13">
            <a:extLst>
              <a:ext uri="{FF2B5EF4-FFF2-40B4-BE49-F238E27FC236}">
                <a16:creationId xmlns:a16="http://schemas.microsoft.com/office/drawing/2014/main" id="{8B939543-F13B-453C-931A-B980B69B2157}"/>
              </a:ext>
            </a:extLst>
          </p:cNvPr>
          <p:cNvSpPr txBox="1"/>
          <p:nvPr/>
        </p:nvSpPr>
        <p:spPr>
          <a:xfrm>
            <a:off x="1087120" y="1188720"/>
            <a:ext cx="10266680" cy="4411035"/>
          </a:xfrm>
          <a:prstGeom prst="rect">
            <a:avLst/>
          </a:prstGeom>
          <a:noFill/>
        </p:spPr>
        <p:txBody>
          <a:bodyPr wrap="square">
            <a:spAutoFit/>
          </a:bodyPr>
          <a:lstStyle/>
          <a:p>
            <a:pPr marL="228600" marR="0">
              <a:lnSpc>
                <a:spcPct val="115000"/>
              </a:lnSpc>
              <a:spcBef>
                <a:spcPts val="0"/>
              </a:spcBef>
              <a:spcAft>
                <a:spcPts val="1000"/>
              </a:spcAft>
            </a:pPr>
            <a:r>
              <a:rPr lang="en-US" sz="1800" b="1" dirty="0" err="1">
                <a:effectLst/>
                <a:latin typeface="Cambria Math" panose="02040503050406030204" pitchFamily="18" charset="0"/>
                <a:ea typeface="Cambria Math" panose="02040503050406030204" pitchFamily="18" charset="0"/>
                <a:cs typeface="Times New Roman" panose="02020603050405020304" pitchFamily="18" charset="0"/>
              </a:rPr>
              <a:t>Hướng</a:t>
            </a:r>
            <a:r>
              <a:rPr lang="en-US" sz="1800" b="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b="1" dirty="0" err="1">
                <a:effectLst/>
                <a:latin typeface="Cambria Math" panose="02040503050406030204" pitchFamily="18" charset="0"/>
                <a:ea typeface="Cambria Math" panose="02040503050406030204" pitchFamily="18" charset="0"/>
                <a:cs typeface="Times New Roman" panose="02020603050405020304" pitchFamily="18" charset="0"/>
              </a:rPr>
              <a:t>phát</a:t>
            </a:r>
            <a:r>
              <a:rPr lang="en-US" sz="1800" b="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b="1" dirty="0" err="1">
                <a:effectLst/>
                <a:latin typeface="Cambria Math" panose="02040503050406030204" pitchFamily="18" charset="0"/>
                <a:ea typeface="Cambria Math" panose="02040503050406030204" pitchFamily="18" charset="0"/>
                <a:cs typeface="Times New Roman" panose="02020603050405020304" pitchFamily="18" charset="0"/>
              </a:rPr>
              <a:t>triển</a:t>
            </a:r>
            <a:r>
              <a:rPr lang="en-US" sz="1800" b="1" dirty="0">
                <a:effectLst/>
                <a:latin typeface="Cambria Math" panose="02040503050406030204" pitchFamily="18" charset="0"/>
                <a:ea typeface="Cambria Math" panose="02040503050406030204" pitchFamily="18" charset="0"/>
                <a:cs typeface="Times New Roman" panose="02020603050405020304" pitchFamily="18" charset="0"/>
              </a:rPr>
              <a:t>:</a:t>
            </a:r>
          </a:p>
          <a:p>
            <a:pPr marL="342900" marR="0" lvl="0" indent="-342900">
              <a:lnSpc>
                <a:spcPct val="115000"/>
              </a:lnSpc>
              <a:spcBef>
                <a:spcPts val="0"/>
              </a:spcBef>
              <a:spcAft>
                <a:spcPts val="0"/>
              </a:spcAft>
              <a:buFont typeface="Symbol" panose="05050102010706020507" pitchFamily="18" charset="2"/>
              <a:buChar char=""/>
            </a:pP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Đồ</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án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sẽ</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tiếp</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tục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được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phát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triển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như</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nâng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cao</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được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khả</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năng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người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dùng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trong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việc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tìm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kiếm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cũng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như</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xem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chi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tiết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một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trang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sách</a:t>
            </a:r>
            <a:endParaRPr lang="en-US"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Cho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phép</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mở</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rộng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khả</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năng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sử</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dụng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thanh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toán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cho</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nhiều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người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dùng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cũng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như</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áp</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dụng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discount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thông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minh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hơn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p>
          <a:p>
            <a:pPr marL="342900" marR="0" lvl="0" indent="-342900">
              <a:lnSpc>
                <a:spcPct val="115000"/>
              </a:lnSpc>
              <a:spcBef>
                <a:spcPts val="0"/>
              </a:spcBef>
              <a:spcAft>
                <a:spcPts val="0"/>
              </a:spcAft>
              <a:buFont typeface="Symbol" panose="05050102010706020507" pitchFamily="18" charset="2"/>
              <a:buChar char=""/>
            </a:pP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Có</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phát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triển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thêm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hệ</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thống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Suggest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dựa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trên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thông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tin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người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dùng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phát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triển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tối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ưu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hóa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khả</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năng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luồng</a:t>
            </a:r>
            <a:endParaRPr lang="en-US"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Cho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phép</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mở</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thêm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nhiều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tải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khoản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Admin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có</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xây</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dựng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thành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nhiều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cửa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hàng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khác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nhau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nâng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độ</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phong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phú</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về</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sản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phẩm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p>
          <a:p>
            <a:pPr marL="342900" marR="0" lvl="0" indent="-342900">
              <a:lnSpc>
                <a:spcPct val="115000"/>
              </a:lnSpc>
              <a:spcBef>
                <a:spcPts val="0"/>
              </a:spcBef>
              <a:spcAft>
                <a:spcPts val="0"/>
              </a:spcAft>
              <a:buFont typeface="Symbol" panose="05050102010706020507" pitchFamily="18" charset="2"/>
              <a:buChar char=""/>
            </a:pP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Update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lại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giao</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diện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thương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xuyên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cũng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như</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hiệu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ứng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hút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người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dùng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nhiều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hơn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nữa</a:t>
            </a:r>
            <a:endParaRPr lang="en-US"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Tạo</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thêm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nhiều</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khả</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năng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linh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hoạt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người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dụng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cũng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như</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các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quản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lí</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có</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comment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cũng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như</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reply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các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phản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hồi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của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mình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cũng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như</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hệ</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thống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đánh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giá</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sản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phẩm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được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phát</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triển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có</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thể</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đánh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giá</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sản</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phẩm</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của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cửa</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hàng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đó</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p>
        </p:txBody>
      </p:sp>
      <p:sp>
        <p:nvSpPr>
          <p:cNvPr id="15" name="Footer Placeholder 56">
            <a:extLst>
              <a:ext uri="{FF2B5EF4-FFF2-40B4-BE49-F238E27FC236}">
                <a16:creationId xmlns:a16="http://schemas.microsoft.com/office/drawing/2014/main" id="{9F0BD850-C629-4A5D-8FEC-F89C64DA8D2D}"/>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877834475"/>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EF82-9B4C-4912-8ADF-BFF7A5D42EE5}"/>
              </a:ext>
            </a:extLst>
          </p:cNvPr>
          <p:cNvSpPr>
            <a:spLocks noGrp="1"/>
          </p:cNvSpPr>
          <p:nvPr>
            <p:ph type="title"/>
          </p:nvPr>
        </p:nvSpPr>
        <p:spPr>
          <a:xfrm>
            <a:off x="838200" y="5510830"/>
            <a:ext cx="4082142" cy="585788"/>
          </a:xfrm>
        </p:spPr>
        <p:txBody>
          <a:bodyPr/>
          <a:lstStyle/>
          <a:p>
            <a:r>
              <a:rPr lang="en-US" dirty="0" err="1">
                <a:latin typeface="Cambria Math" panose="02040503050406030204" pitchFamily="18" charset="0"/>
                <a:ea typeface="Cambria Math" panose="02040503050406030204" pitchFamily="18" charset="0"/>
              </a:rPr>
              <a:t>Tài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liệu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tham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khảo</a:t>
            </a:r>
            <a:endParaRPr lang="en-US" dirty="0">
              <a:latin typeface="Cambria Math" panose="02040503050406030204" pitchFamily="18" charset="0"/>
              <a:ea typeface="Cambria Math" panose="02040503050406030204" pitchFamily="18" charset="0"/>
            </a:endParaRPr>
          </a:p>
        </p:txBody>
      </p:sp>
      <p:sp>
        <p:nvSpPr>
          <p:cNvPr id="12" name="Text Placeholder 11">
            <a:extLst>
              <a:ext uri="{FF2B5EF4-FFF2-40B4-BE49-F238E27FC236}">
                <a16:creationId xmlns:a16="http://schemas.microsoft.com/office/drawing/2014/main" id="{D52C0AA3-2C51-4483-B803-70615B2E469E}"/>
              </a:ext>
            </a:extLst>
          </p:cNvPr>
          <p:cNvSpPr>
            <a:spLocks noGrp="1"/>
          </p:cNvSpPr>
          <p:nvPr>
            <p:ph type="body" sz="quarter" idx="13"/>
          </p:nvPr>
        </p:nvSpPr>
        <p:spPr/>
        <p:txBody>
          <a:bodyPr/>
          <a:lstStyle/>
          <a:p>
            <a:r>
              <a:rPr lang="en-US" dirty="0">
                <a:latin typeface="Cambria Math" panose="02040503050406030204" pitchFamily="18" charset="0"/>
                <a:ea typeface="Cambria Math" panose="02040503050406030204" pitchFamily="18" charset="0"/>
              </a:rPr>
              <a:t>Video Source</a:t>
            </a:r>
          </a:p>
        </p:txBody>
      </p:sp>
      <p:sp>
        <p:nvSpPr>
          <p:cNvPr id="13" name="Text Placeholder 12">
            <a:extLst>
              <a:ext uri="{FF2B5EF4-FFF2-40B4-BE49-F238E27FC236}">
                <a16:creationId xmlns:a16="http://schemas.microsoft.com/office/drawing/2014/main" id="{27D3F3ED-458A-4EC3-B352-6BA5CFB30014}"/>
              </a:ext>
            </a:extLst>
          </p:cNvPr>
          <p:cNvSpPr>
            <a:spLocks noGrp="1"/>
          </p:cNvSpPr>
          <p:nvPr>
            <p:ph type="body" sz="quarter" idx="14"/>
          </p:nvPr>
        </p:nvSpPr>
        <p:spPr>
          <a:xfrm>
            <a:off x="640080" y="2584097"/>
            <a:ext cx="2233815" cy="514350"/>
          </a:xfrm>
        </p:spPr>
        <p:txBody>
          <a:bodyPr>
            <a:normAutofit/>
          </a:bodyPr>
          <a:lstStyle/>
          <a:p>
            <a:r>
              <a:rPr lang="en-US" dirty="0">
                <a:latin typeface="Cambria Math" panose="02040503050406030204" pitchFamily="18" charset="0"/>
                <a:ea typeface="Cambria Math" panose="02040503050406030204" pitchFamily="18" charset="0"/>
              </a:rPr>
              <a:t>Documents Source</a:t>
            </a:r>
          </a:p>
        </p:txBody>
      </p:sp>
      <p:sp>
        <p:nvSpPr>
          <p:cNvPr id="14" name="Text Placeholder 13">
            <a:extLst>
              <a:ext uri="{FF2B5EF4-FFF2-40B4-BE49-F238E27FC236}">
                <a16:creationId xmlns:a16="http://schemas.microsoft.com/office/drawing/2014/main" id="{BFB0D070-1A33-4C85-ABE6-C59E1BAA26CF}"/>
              </a:ext>
            </a:extLst>
          </p:cNvPr>
          <p:cNvSpPr>
            <a:spLocks noGrp="1"/>
          </p:cNvSpPr>
          <p:nvPr>
            <p:ph type="body" sz="quarter" idx="15"/>
          </p:nvPr>
        </p:nvSpPr>
        <p:spPr>
          <a:xfrm>
            <a:off x="838200" y="3660422"/>
            <a:ext cx="2642120" cy="514350"/>
          </a:xfrm>
        </p:spPr>
        <p:txBody>
          <a:bodyPr>
            <a:normAutofit/>
          </a:bodyPr>
          <a:lstStyle/>
          <a:p>
            <a:r>
              <a:rPr lang="en-US" dirty="0" err="1">
                <a:latin typeface="Cambria Math" panose="02040503050406030204" pitchFamily="18" charset="0"/>
                <a:ea typeface="Cambria Math" panose="02040503050406030204" pitchFamily="18" charset="0"/>
              </a:rPr>
              <a:t>StackOverFlow</a:t>
            </a:r>
            <a:r>
              <a:rPr lang="en-US" dirty="0">
                <a:latin typeface="Cambria Math" panose="02040503050406030204" pitchFamily="18" charset="0"/>
                <a:ea typeface="Cambria Math" panose="02040503050406030204" pitchFamily="18" charset="0"/>
              </a:rPr>
              <a:t> Source</a:t>
            </a:r>
          </a:p>
        </p:txBody>
      </p:sp>
      <p:sp>
        <p:nvSpPr>
          <p:cNvPr id="15" name="Text Placeholder 14">
            <a:extLst>
              <a:ext uri="{FF2B5EF4-FFF2-40B4-BE49-F238E27FC236}">
                <a16:creationId xmlns:a16="http://schemas.microsoft.com/office/drawing/2014/main" id="{882AF54E-7B0A-4DEC-BDEA-C2F7B115476D}"/>
              </a:ext>
            </a:extLst>
          </p:cNvPr>
          <p:cNvSpPr>
            <a:spLocks noGrp="1"/>
          </p:cNvSpPr>
          <p:nvPr>
            <p:ph type="body" sz="quarter" idx="16"/>
          </p:nvPr>
        </p:nvSpPr>
        <p:spPr/>
        <p:txBody>
          <a:bodyPr/>
          <a:lstStyle/>
          <a:p>
            <a:r>
              <a:rPr lang="en-US" dirty="0" err="1">
                <a:latin typeface="Cambria Math" panose="02040503050406030204" pitchFamily="18" charset="0"/>
                <a:ea typeface="Cambria Math" panose="02040503050406030204" pitchFamily="18" charset="0"/>
              </a:rPr>
              <a:t>Tài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liệu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học</a:t>
            </a:r>
            <a:endParaRPr lang="en-US" dirty="0">
              <a:latin typeface="Cambria Math" panose="02040503050406030204" pitchFamily="18" charset="0"/>
              <a:ea typeface="Cambria Math" panose="02040503050406030204" pitchFamily="18" charset="0"/>
            </a:endParaRPr>
          </a:p>
        </p:txBody>
      </p:sp>
      <p:sp>
        <p:nvSpPr>
          <p:cNvPr id="16" name="Text Placeholder 15">
            <a:extLst>
              <a:ext uri="{FF2B5EF4-FFF2-40B4-BE49-F238E27FC236}">
                <a16:creationId xmlns:a16="http://schemas.microsoft.com/office/drawing/2014/main" id="{C7F74EE7-E1DE-4EA9-8950-74178C219159}"/>
              </a:ext>
            </a:extLst>
          </p:cNvPr>
          <p:cNvSpPr>
            <a:spLocks noGrp="1"/>
          </p:cNvSpPr>
          <p:nvPr>
            <p:ph type="body" sz="quarter" idx="17"/>
          </p:nvPr>
        </p:nvSpPr>
        <p:spPr>
          <a:xfrm>
            <a:off x="4401536" y="1219200"/>
            <a:ext cx="5102680" cy="1405170"/>
          </a:xfrm>
        </p:spPr>
        <p:txBody>
          <a:bodyPr>
            <a:normAutofit fontScale="70000" lnSpcReduction="20000"/>
          </a:bodyPr>
          <a:lstStyle/>
          <a:p>
            <a:pPr marL="342900" marR="0" lvl="0" indent="-342900">
              <a:lnSpc>
                <a:spcPct val="115000"/>
              </a:lnSpc>
              <a:spcBef>
                <a:spcPts val="0"/>
              </a:spcBef>
              <a:spcAft>
                <a:spcPts val="0"/>
              </a:spcAft>
              <a:buFont typeface="Symbol" panose="05050102010706020507" pitchFamily="18" charset="2"/>
              <a:buChar char=""/>
            </a:pPr>
            <a:r>
              <a:rPr lang="en-US" sz="2500" u="sng" dirty="0">
                <a:effectLst/>
                <a:latin typeface="Cambria Math" panose="02040503050406030204" pitchFamily="18" charset="0"/>
                <a:ea typeface="Cambria Math" panose="020405030504060302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https://www.youtube.com/playlist?list=PLRhlTlpDUWsyK1TIsewrQ7WwC7QkCSCPD</a:t>
            </a:r>
            <a:endParaRPr lang="en-US" sz="2500" dirty="0">
              <a:effectLst/>
              <a:latin typeface="Cambria Math" panose="02040503050406030204" pitchFamily="18" charset="0"/>
              <a:ea typeface="Cambria Math" panose="02040503050406030204" pitchFamily="18"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US" sz="2500" u="sng" dirty="0">
                <a:effectLst/>
                <a:latin typeface="Cambria Math" panose="02040503050406030204" pitchFamily="18" charset="0"/>
                <a:ea typeface="Cambria Math" panose="020405030504060302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https://www.youtube.com/playlist?list=PLkcsD2tkdQceIovADL0u_fsHY4Exw4GTd</a:t>
            </a:r>
            <a:endParaRPr lang="en-US" sz="2500" dirty="0">
              <a:effectLst/>
              <a:latin typeface="Cambria Math" panose="02040503050406030204" pitchFamily="18" charset="0"/>
              <a:ea typeface="Cambria Math" panose="02040503050406030204" pitchFamily="18" charset="0"/>
              <a:cs typeface="Times New Roman" panose="02020603050405020304" pitchFamily="18" charset="0"/>
            </a:endParaRPr>
          </a:p>
          <a:p>
            <a:endParaRPr lang="en-US" dirty="0"/>
          </a:p>
        </p:txBody>
      </p:sp>
      <p:sp>
        <p:nvSpPr>
          <p:cNvPr id="17" name="Text Placeholder 16">
            <a:extLst>
              <a:ext uri="{FF2B5EF4-FFF2-40B4-BE49-F238E27FC236}">
                <a16:creationId xmlns:a16="http://schemas.microsoft.com/office/drawing/2014/main" id="{9C365FB4-C0E9-4400-B5A8-0D996204FCB3}"/>
              </a:ext>
            </a:extLst>
          </p:cNvPr>
          <p:cNvSpPr>
            <a:spLocks noGrp="1"/>
          </p:cNvSpPr>
          <p:nvPr>
            <p:ph type="body" sz="quarter" idx="18"/>
          </p:nvPr>
        </p:nvSpPr>
        <p:spPr/>
        <p:txBody>
          <a:bodyPr/>
          <a:lstStyle/>
          <a:p>
            <a:r>
              <a:rPr lang="en-US" sz="1800" u="sng" dirty="0">
                <a:effectLst/>
                <a:latin typeface="Cambria Math" panose="02040503050406030204" pitchFamily="18" charset="0"/>
                <a:ea typeface="Cambria Math" panose="020405030504060302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https://docs.microsoft.com/en-us/dotnet/</a:t>
            </a:r>
            <a:endParaRPr lang="en-US" sz="1800" dirty="0">
              <a:effectLst/>
              <a:latin typeface="Cambria Math" panose="02040503050406030204" pitchFamily="18" charset="0"/>
              <a:ea typeface="Cambria Math" panose="02040503050406030204" pitchFamily="18" charset="0"/>
              <a:cs typeface="Times New Roman" panose="02020603050405020304" pitchFamily="18" charset="0"/>
            </a:endParaRPr>
          </a:p>
          <a:p>
            <a:endParaRPr lang="en-US" dirty="0"/>
          </a:p>
        </p:txBody>
      </p:sp>
      <p:sp>
        <p:nvSpPr>
          <p:cNvPr id="18" name="Text Placeholder 17">
            <a:extLst>
              <a:ext uri="{FF2B5EF4-FFF2-40B4-BE49-F238E27FC236}">
                <a16:creationId xmlns:a16="http://schemas.microsoft.com/office/drawing/2014/main" id="{0AA6DBE2-83E2-4F9E-9CBE-DEBE844E3C46}"/>
              </a:ext>
            </a:extLst>
          </p:cNvPr>
          <p:cNvSpPr>
            <a:spLocks noGrp="1"/>
          </p:cNvSpPr>
          <p:nvPr>
            <p:ph type="body" sz="quarter" idx="19"/>
          </p:nvPr>
        </p:nvSpPr>
        <p:spPr/>
        <p:txBody>
          <a:bodyPr/>
          <a:lstStyle/>
          <a:p>
            <a:r>
              <a:rPr lang="en-US" sz="1800" u="sng" dirty="0">
                <a:effectLst/>
                <a:latin typeface="Cambria Math" panose="02040503050406030204" pitchFamily="18" charset="0"/>
                <a:ea typeface="Cambria Math" panose="020405030504060302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https://stackoverflow.com/</a:t>
            </a:r>
            <a:endParaRPr lang="en-US" sz="1800" dirty="0">
              <a:effectLst/>
              <a:latin typeface="Cambria Math" panose="02040503050406030204" pitchFamily="18" charset="0"/>
              <a:ea typeface="Cambria Math" panose="02040503050406030204" pitchFamily="18" charset="0"/>
              <a:cs typeface="Times New Roman" panose="02020603050405020304" pitchFamily="18" charset="0"/>
            </a:endParaRPr>
          </a:p>
          <a:p>
            <a:endParaRPr lang="en-US" dirty="0"/>
          </a:p>
        </p:txBody>
      </p:sp>
      <p:sp>
        <p:nvSpPr>
          <p:cNvPr id="19" name="Text Placeholder 18">
            <a:extLst>
              <a:ext uri="{FF2B5EF4-FFF2-40B4-BE49-F238E27FC236}">
                <a16:creationId xmlns:a16="http://schemas.microsoft.com/office/drawing/2014/main" id="{03C8FE71-75AF-413F-AB67-423A42C236B0}"/>
              </a:ext>
            </a:extLst>
          </p:cNvPr>
          <p:cNvSpPr>
            <a:spLocks noGrp="1"/>
          </p:cNvSpPr>
          <p:nvPr>
            <p:ph type="body" sz="quarter" idx="20"/>
          </p:nvPr>
        </p:nvSpPr>
        <p:spPr>
          <a:xfrm>
            <a:off x="6175280" y="4824430"/>
            <a:ext cx="5102680" cy="1531920"/>
          </a:xfrm>
        </p:spPr>
        <p:txBody>
          <a:bodyPr>
            <a:normAutofit/>
          </a:bodyPr>
          <a:lstStyle/>
          <a:p>
            <a:pPr marL="342900" marR="0" lvl="0" indent="-342900">
              <a:lnSpc>
                <a:spcPct val="115000"/>
              </a:lnSpc>
              <a:spcBef>
                <a:spcPts val="0"/>
              </a:spcBef>
              <a:spcAft>
                <a:spcPts val="0"/>
              </a:spcAft>
              <a:buFont typeface="Symbol" panose="05050102010706020507" pitchFamily="18" charset="2"/>
              <a:buChar char=""/>
            </a:pP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TS. Lê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Thi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Mỹ</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Hạnh</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i="1" dirty="0" err="1">
                <a:effectLst/>
                <a:latin typeface="Cambria Math" panose="02040503050406030204" pitchFamily="18" charset="0"/>
                <a:ea typeface="Cambria Math" panose="02040503050406030204" pitchFamily="18" charset="0"/>
                <a:cs typeface="Times New Roman" panose="02020603050405020304" pitchFamily="18" charset="0"/>
              </a:rPr>
              <a:t>Tài</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i="1" dirty="0" err="1">
                <a:effectLst/>
                <a:latin typeface="Cambria Math" panose="02040503050406030204" pitchFamily="18" charset="0"/>
                <a:ea typeface="Cambria Math" panose="02040503050406030204" pitchFamily="18" charset="0"/>
                <a:cs typeface="Times New Roman" panose="02020603050405020304" pitchFamily="18" charset="0"/>
              </a:rPr>
              <a:t>liệu</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i="1" dirty="0" err="1">
                <a:effectLst/>
                <a:latin typeface="Cambria Math" panose="02040503050406030204" pitchFamily="18" charset="0"/>
                <a:ea typeface="Cambria Math" panose="02040503050406030204" pitchFamily="18" charset="0"/>
                <a:cs typeface="Times New Roman" panose="02020603050405020304" pitchFamily="18" charset="0"/>
              </a:rPr>
              <a:t>giáo</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i="1" dirty="0" err="1">
                <a:effectLst/>
                <a:latin typeface="Cambria Math" panose="02040503050406030204" pitchFamily="18" charset="0"/>
                <a:ea typeface="Cambria Math" panose="02040503050406030204" pitchFamily="18" charset="0"/>
                <a:cs typeface="Times New Roman" panose="02020603050405020304" pitchFamily="18" charset="0"/>
              </a:rPr>
              <a:t>trình</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 PTTK </a:t>
            </a:r>
            <a:r>
              <a:rPr lang="en-US" sz="1800" i="1" dirty="0" err="1">
                <a:effectLst/>
                <a:latin typeface="Cambria Math" panose="02040503050406030204" pitchFamily="18" charset="0"/>
                <a:ea typeface="Cambria Math" panose="02040503050406030204" pitchFamily="18" charset="0"/>
                <a:cs typeface="Times New Roman" panose="02020603050405020304" pitchFamily="18" charset="0"/>
              </a:rPr>
              <a:t>hướng</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i="1" dirty="0" err="1">
                <a:effectLst/>
                <a:latin typeface="Cambria Math" panose="02040503050406030204" pitchFamily="18" charset="0"/>
                <a:ea typeface="Cambria Math" panose="02040503050406030204" pitchFamily="18" charset="0"/>
                <a:cs typeface="Times New Roman" panose="02020603050405020304" pitchFamily="18" charset="0"/>
              </a:rPr>
              <a:t>đối</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i="1" dirty="0" err="1">
                <a:effectLst/>
                <a:latin typeface="Cambria Math" panose="02040503050406030204" pitchFamily="18" charset="0"/>
                <a:ea typeface="Cambria Math" panose="02040503050406030204" pitchFamily="18" charset="0"/>
                <a:cs typeface="Times New Roman" panose="02020603050405020304" pitchFamily="18" charset="0"/>
              </a:rPr>
              <a:t>tượng</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Đại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học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nẵng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a:t>
            </a:r>
          </a:p>
          <a:p>
            <a:pPr marL="342900" marR="0" lvl="0" indent="-342900">
              <a:lnSpc>
                <a:spcPct val="115000"/>
              </a:lnSpc>
              <a:spcBef>
                <a:spcPts val="0"/>
              </a:spcBef>
              <a:spcAft>
                <a:spcPts val="1000"/>
              </a:spcAft>
              <a:buFont typeface="Symbol" panose="05050102010706020507" pitchFamily="18" charset="2"/>
              <a:buChar char=""/>
            </a:pP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TS.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Đặng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Hoài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Phương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i="1" dirty="0" err="1">
                <a:effectLst/>
                <a:latin typeface="Cambria Math" panose="02040503050406030204" pitchFamily="18" charset="0"/>
                <a:ea typeface="Cambria Math" panose="02040503050406030204" pitchFamily="18" charset="0"/>
                <a:cs typeface="Times New Roman" panose="02020603050405020304" pitchFamily="18" charset="0"/>
              </a:rPr>
              <a:t>Tài</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i="1" dirty="0" err="1">
                <a:effectLst/>
                <a:latin typeface="Cambria Math" panose="02040503050406030204" pitchFamily="18" charset="0"/>
                <a:ea typeface="Cambria Math" panose="02040503050406030204" pitchFamily="18" charset="0"/>
                <a:cs typeface="Times New Roman" panose="02020603050405020304" pitchFamily="18" charset="0"/>
              </a:rPr>
              <a:t>liệu</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i="1" dirty="0" err="1">
                <a:effectLst/>
                <a:latin typeface="Cambria Math" panose="02040503050406030204" pitchFamily="18" charset="0"/>
                <a:ea typeface="Cambria Math" panose="02040503050406030204" pitchFamily="18" charset="0"/>
                <a:cs typeface="Times New Roman" panose="02020603050405020304" pitchFamily="18" charset="0"/>
              </a:rPr>
              <a:t>giáo</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i="1" dirty="0" err="1">
                <a:effectLst/>
                <a:latin typeface="Cambria Math" panose="02040503050406030204" pitchFamily="18" charset="0"/>
                <a:ea typeface="Cambria Math" panose="02040503050406030204" pitchFamily="18" charset="0"/>
                <a:cs typeface="Times New Roman" panose="02020603050405020304" pitchFamily="18" charset="0"/>
              </a:rPr>
              <a:t>trình</a:t>
            </a:r>
            <a:r>
              <a:rPr lang="en-US" sz="1800" i="1" dirty="0">
                <a:effectLst/>
                <a:latin typeface="Cambria Math" panose="02040503050406030204" pitchFamily="18" charset="0"/>
                <a:ea typeface="Cambria Math" panose="02040503050406030204" pitchFamily="18" charset="0"/>
                <a:cs typeface="Times New Roman" panose="02020603050405020304" pitchFamily="18" charset="0"/>
              </a:rPr>
              <a:t> .NET,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Đại</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học</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Đà</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1800" dirty="0" err="1">
                <a:effectLst/>
                <a:latin typeface="Cambria Math" panose="02040503050406030204" pitchFamily="18" charset="0"/>
                <a:ea typeface="Cambria Math" panose="02040503050406030204" pitchFamily="18" charset="0"/>
                <a:cs typeface="Times New Roman" panose="02020603050405020304" pitchFamily="18" charset="0"/>
              </a:rPr>
              <a:t>nẵng</a:t>
            </a:r>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a:t>
            </a:r>
          </a:p>
          <a:p>
            <a:endParaRPr lang="en-US" dirty="0"/>
          </a:p>
        </p:txBody>
      </p:sp>
      <p:sp>
        <p:nvSpPr>
          <p:cNvPr id="9" name="Date Placeholder 8">
            <a:extLst>
              <a:ext uri="{FF2B5EF4-FFF2-40B4-BE49-F238E27FC236}">
                <a16:creationId xmlns:a16="http://schemas.microsoft.com/office/drawing/2014/main" id="{E63B6A92-9904-48E3-A4F1-2E3DFE93CF15}"/>
              </a:ext>
            </a:extLst>
          </p:cNvPr>
          <p:cNvSpPr>
            <a:spLocks noGrp="1"/>
          </p:cNvSpPr>
          <p:nvPr>
            <p:ph type="dt" sz="half" idx="10"/>
          </p:nvPr>
        </p:nvSpPr>
        <p:spPr/>
        <p:txBody>
          <a:bodyPr/>
          <a:lstStyle/>
          <a:p>
            <a:r>
              <a:rPr lang="en-US" dirty="0"/>
              <a:t>2021</a:t>
            </a:r>
          </a:p>
        </p:txBody>
      </p:sp>
      <p:sp>
        <p:nvSpPr>
          <p:cNvPr id="11" name="Slide Number Placeholder 10">
            <a:extLst>
              <a:ext uri="{FF2B5EF4-FFF2-40B4-BE49-F238E27FC236}">
                <a16:creationId xmlns:a16="http://schemas.microsoft.com/office/drawing/2014/main" id="{189901C2-AB02-4604-A277-C151E36A04F3}"/>
              </a:ext>
            </a:extLst>
          </p:cNvPr>
          <p:cNvSpPr>
            <a:spLocks noGrp="1"/>
          </p:cNvSpPr>
          <p:nvPr>
            <p:ph type="sldNum" sz="quarter" idx="12"/>
          </p:nvPr>
        </p:nvSpPr>
        <p:spPr/>
        <p:txBody>
          <a:bodyPr/>
          <a:lstStyle/>
          <a:p>
            <a:fld id="{A49DFD55-3C28-40EF-9E31-A92D2E4017FF}" type="slidenum">
              <a:rPr lang="en-US" smtClean="0"/>
              <a:pPr/>
              <a:t>56</a:t>
            </a:fld>
            <a:endParaRPr lang="en-US" dirty="0"/>
          </a:p>
        </p:txBody>
      </p:sp>
      <p:sp>
        <p:nvSpPr>
          <p:cNvPr id="20" name="Footer Placeholder 56">
            <a:extLst>
              <a:ext uri="{FF2B5EF4-FFF2-40B4-BE49-F238E27FC236}">
                <a16:creationId xmlns:a16="http://schemas.microsoft.com/office/drawing/2014/main" id="{0573F210-0D06-4016-81F6-EC48B872DB2A}"/>
              </a:ext>
            </a:extLst>
          </p:cNvPr>
          <p:cNvSpPr>
            <a:spLocks noGrp="1"/>
          </p:cNvSpPr>
          <p:nvPr>
            <p:ph type="ftr" sz="quarter" idx="11"/>
          </p:nvPr>
        </p:nvSpPr>
        <p:spPr>
          <a:xfrm>
            <a:off x="6435677" y="6356350"/>
            <a:ext cx="4114800" cy="365125"/>
          </a:xfrm>
        </p:spPr>
        <p:txBody>
          <a:bodyPr/>
          <a:lstStyle/>
          <a:p>
            <a:r>
              <a:rPr lang="en-US" dirty="0"/>
              <a:t>PBL3: WEBSITE BÁN SÁCH ONLINE</a:t>
            </a:r>
          </a:p>
        </p:txBody>
      </p:sp>
    </p:spTree>
    <p:extLst>
      <p:ext uri="{BB962C8B-B14F-4D97-AF65-F5344CB8AC3E}">
        <p14:creationId xmlns:p14="http://schemas.microsoft.com/office/powerpoint/2010/main" val="262744775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2021</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57</a:t>
            </a:fld>
            <a:endParaRPr lang="en-US" dirty="0"/>
          </a:p>
        </p:txBody>
      </p:sp>
    </p:spTree>
    <p:extLst>
      <p:ext uri="{BB962C8B-B14F-4D97-AF65-F5344CB8AC3E}">
        <p14:creationId xmlns:p14="http://schemas.microsoft.com/office/powerpoint/2010/main" val="196978756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err="1">
                <a:latin typeface="Cambria Math" panose="02040503050406030204" pitchFamily="18" charset="0"/>
                <a:ea typeface="Cambria Math" panose="02040503050406030204" pitchFamily="18" charset="0"/>
              </a:rPr>
              <a:t>Sinh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viên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tham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gia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triển</a:t>
            </a:r>
            <a:endParaRPr lang="en-US" dirty="0">
              <a:latin typeface="Cambria Math" panose="02040503050406030204" pitchFamily="18" charset="0"/>
              <a:ea typeface="Cambria Math" panose="02040503050406030204" pitchFamily="18" charset="0"/>
            </a:endParaRP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dirty="0">
                <a:latin typeface="Cambria Math" panose="02040503050406030204" pitchFamily="18" charset="0"/>
                <a:ea typeface="Cambria Math" panose="02040503050406030204" pitchFamily="18" charset="0"/>
              </a:rPr>
              <a:t>Nguyễn Đức Nghĩa</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487181" y="5464114"/>
            <a:ext cx="1845511" cy="343061"/>
          </a:xfrm>
        </p:spPr>
        <p:txBody>
          <a:bodyPr/>
          <a:lstStyle/>
          <a:p>
            <a:r>
              <a:rPr lang="en-US" dirty="0" err="1">
                <a:latin typeface="Cambria Math" panose="02040503050406030204" pitchFamily="18" charset="0"/>
                <a:ea typeface="Cambria Math" panose="02040503050406030204" pitchFamily="18" charset="0"/>
                <a:cs typeface="Times New Roman" panose="02020603050405020304" pitchFamily="18" charset="0"/>
              </a:rPr>
              <a:t>Quản</a:t>
            </a:r>
            <a:r>
              <a:rPr lang="en-US" dirty="0">
                <a:latin typeface="Cambria Math" panose="02040503050406030204" pitchFamily="18" charset="0"/>
                <a:ea typeface="Cambria Math" panose="02040503050406030204" pitchFamily="18" charset="0"/>
                <a:cs typeface="Times New Roman" panose="02020603050405020304" pitchFamily="18" charset="0"/>
              </a:rPr>
              <a:t> </a:t>
            </a:r>
            <a:r>
              <a:rPr lang="en-US" dirty="0" err="1">
                <a:latin typeface="Cambria Math" panose="02040503050406030204" pitchFamily="18" charset="0"/>
                <a:ea typeface="Cambria Math" panose="02040503050406030204" pitchFamily="18" charset="0"/>
                <a:cs typeface="Times New Roman" panose="02020603050405020304" pitchFamily="18" charset="0"/>
              </a:rPr>
              <a:t>lí</a:t>
            </a:r>
            <a:r>
              <a:rPr lang="en-US" dirty="0">
                <a:latin typeface="Cambria Math" panose="02040503050406030204" pitchFamily="18" charset="0"/>
                <a:ea typeface="Cambria Math" panose="02040503050406030204" pitchFamily="18" charset="0"/>
                <a:cs typeface="Times New Roman" panose="02020603050405020304" pitchFamily="18" charset="0"/>
              </a:rPr>
              <a:t> </a:t>
            </a:r>
            <a:r>
              <a:rPr lang="en-US" dirty="0" err="1">
                <a:latin typeface="Cambria Math" panose="02040503050406030204" pitchFamily="18" charset="0"/>
                <a:ea typeface="Cambria Math" panose="02040503050406030204" pitchFamily="18" charset="0"/>
                <a:cs typeface="Times New Roman" panose="02020603050405020304" pitchFamily="18" charset="0"/>
              </a:rPr>
              <a:t>dự</a:t>
            </a:r>
            <a:r>
              <a:rPr lang="en-US" dirty="0">
                <a:latin typeface="Cambria Math" panose="02040503050406030204" pitchFamily="18" charset="0"/>
                <a:ea typeface="Cambria Math" panose="02040503050406030204" pitchFamily="18" charset="0"/>
                <a:cs typeface="Times New Roman" panose="02020603050405020304" pitchFamily="18" charset="0"/>
              </a:rPr>
              <a:t> </a:t>
            </a:r>
            <a:r>
              <a:rPr lang="en-US" dirty="0" err="1">
                <a:latin typeface="Cambria Math" panose="02040503050406030204" pitchFamily="18" charset="0"/>
                <a:ea typeface="Cambria Math" panose="02040503050406030204" pitchFamily="18" charset="0"/>
                <a:cs typeface="Times New Roman" panose="02020603050405020304" pitchFamily="18" charset="0"/>
              </a:rPr>
              <a:t>án</a:t>
            </a:r>
            <a:r>
              <a:rPr lang="en-US" dirty="0">
                <a:latin typeface="Cambria Math" panose="02040503050406030204" pitchFamily="18" charset="0"/>
                <a:ea typeface="Cambria Math" panose="02040503050406030204" pitchFamily="18" charset="0"/>
                <a:cs typeface="Times New Roman" panose="02020603050405020304" pitchFamily="18" charset="0"/>
              </a:rPr>
              <a:t> </a:t>
            </a:r>
            <a:r>
              <a:rPr lang="en-US" dirty="0" err="1">
                <a:latin typeface="Cambria Math" panose="02040503050406030204" pitchFamily="18" charset="0"/>
                <a:ea typeface="Cambria Math" panose="02040503050406030204" pitchFamily="18" charset="0"/>
                <a:cs typeface="Times New Roman" panose="02020603050405020304" pitchFamily="18" charset="0"/>
              </a:rPr>
              <a:t>và</a:t>
            </a:r>
            <a:r>
              <a:rPr lang="en-US" dirty="0">
                <a:latin typeface="Cambria Math" panose="02040503050406030204" pitchFamily="18" charset="0"/>
                <a:ea typeface="Cambria Math" panose="02040503050406030204" pitchFamily="18" charset="0"/>
                <a:cs typeface="Times New Roman" panose="02020603050405020304" pitchFamily="18" charset="0"/>
              </a:rPr>
              <a:t> DEV Back-End</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dirty="0" err="1">
                <a:latin typeface="Cambria Math" panose="02040503050406030204" pitchFamily="18" charset="0"/>
                <a:ea typeface="Cambria Math" panose="02040503050406030204" pitchFamily="18" charset="0"/>
              </a:rPr>
              <a:t>Đặng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Công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Toàn</a:t>
            </a:r>
            <a:r>
              <a:rPr lang="en-US" dirty="0">
                <a:latin typeface="Cambria Math" panose="02040503050406030204" pitchFamily="18" charset="0"/>
                <a:ea typeface="Cambria Math" panose="02040503050406030204" pitchFamily="18" charset="0"/>
              </a:rPr>
              <a:t> </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78796"/>
            <a:ext cx="1855949" cy="343061"/>
          </a:xfrm>
        </p:spPr>
        <p:txBody>
          <a:bodyPr/>
          <a:lstStyle/>
          <a:p>
            <a:r>
              <a:rPr lang="en-US" dirty="0">
                <a:latin typeface="Cambria Math" panose="02040503050406030204" pitchFamily="18" charset="0"/>
                <a:ea typeface="Cambria Math" panose="02040503050406030204" pitchFamily="18" charset="0"/>
                <a:cs typeface="Times New Roman" panose="02020603050405020304" pitchFamily="18" charset="0"/>
              </a:rPr>
              <a:t>DEV Front-End</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err="1">
                <a:latin typeface="Cambria Math" panose="02040503050406030204" pitchFamily="18" charset="0"/>
                <a:ea typeface="Cambria Math" panose="02040503050406030204" pitchFamily="18" charset="0"/>
              </a:rPr>
              <a:t>Trần</a:t>
            </a:r>
            <a:r>
              <a:rPr lang="en-US" dirty="0">
                <a:latin typeface="Cambria Math" panose="02040503050406030204" pitchFamily="18" charset="0"/>
                <a:ea typeface="Cambria Math" panose="02040503050406030204" pitchFamily="18" charset="0"/>
              </a:rPr>
              <a:t> Thanh </a:t>
            </a:r>
            <a:r>
              <a:rPr lang="en-US" dirty="0" err="1">
                <a:latin typeface="Cambria Math" panose="02040503050406030204" pitchFamily="18" charset="0"/>
                <a:ea typeface="Cambria Math" panose="02040503050406030204" pitchFamily="18" charset="0"/>
              </a:rPr>
              <a:t>Tuệ</a:t>
            </a:r>
            <a:endParaRPr lang="en-US" dirty="0">
              <a:latin typeface="Cambria Math" panose="02040503050406030204" pitchFamily="18" charset="0"/>
              <a:ea typeface="Cambria Math" panose="02040503050406030204" pitchFamily="18" charset="0"/>
            </a:endParaRP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78796"/>
            <a:ext cx="1845511" cy="343061"/>
          </a:xfrm>
        </p:spPr>
        <p:txBody>
          <a:bodyPr/>
          <a:lstStyle/>
          <a:p>
            <a:r>
              <a:rPr lang="en-US" dirty="0">
                <a:latin typeface="Cambria Math" panose="02040503050406030204" pitchFamily="18" charset="0"/>
                <a:ea typeface="Cambria Math" panose="02040503050406030204" pitchFamily="18" charset="0"/>
                <a:cs typeface="Times New Roman" panose="02020603050405020304" pitchFamily="18" charset="0"/>
              </a:rPr>
              <a:t>DEV Back-End</a:t>
            </a:r>
          </a:p>
        </p:txBody>
      </p:sp>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dirty="0">
                <a:latin typeface="Cambria Math" panose="02040503050406030204" pitchFamily="18" charset="0"/>
                <a:ea typeface="Cambria Math" panose="02040503050406030204" pitchFamily="18" charset="0"/>
              </a:rPr>
              <a:t>Nguyễn </a:t>
            </a:r>
            <a:r>
              <a:rPr lang="en-US" dirty="0" err="1">
                <a:latin typeface="Cambria Math" panose="02040503050406030204" pitchFamily="18" charset="0"/>
                <a:ea typeface="Cambria Math" panose="02040503050406030204" pitchFamily="18" charset="0"/>
              </a:rPr>
              <a:t>Hoàng</a:t>
            </a:r>
            <a:r>
              <a:rPr lang="en-US" dirty="0">
                <a:latin typeface="Cambria Math" panose="02040503050406030204" pitchFamily="18" charset="0"/>
                <a:ea typeface="Cambria Math" panose="02040503050406030204" pitchFamily="18" charset="0"/>
              </a:rPr>
              <a:t> Kim</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64114"/>
            <a:ext cx="1845510" cy="343061"/>
          </a:xfrm>
        </p:spPr>
        <p:txBody>
          <a:bodyPr/>
          <a:lstStyle/>
          <a:p>
            <a:r>
              <a:rPr lang="en-US" dirty="0">
                <a:latin typeface="Cambria Math" panose="02040503050406030204" pitchFamily="18" charset="0"/>
                <a:ea typeface="Cambria Math" panose="02040503050406030204" pitchFamily="18" charset="0"/>
                <a:cs typeface="Times New Roman" panose="02020603050405020304" pitchFamily="18" charset="0"/>
              </a:rPr>
              <a:t>DEV Back-End</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2021</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11564" y="6356350"/>
            <a:ext cx="4114800" cy="365125"/>
          </a:xfrm>
        </p:spPr>
        <p:txBody>
          <a:bodyPr/>
          <a:lstStyle/>
          <a:p>
            <a:r>
              <a:rPr lang="en-US" dirty="0"/>
              <a:t>PBL3: WEBSITE BÁN SÁCH ONLINE</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28" name="Picture Placeholder 27" descr="Icon&#10;&#10;Description automatically generated">
            <a:extLst>
              <a:ext uri="{FF2B5EF4-FFF2-40B4-BE49-F238E27FC236}">
                <a16:creationId xmlns:a16="http://schemas.microsoft.com/office/drawing/2014/main" id="{9428F976-BC17-402D-AE59-F9E8A2FA90EF}"/>
              </a:ext>
            </a:extLst>
          </p:cNvPr>
          <p:cNvPicPr>
            <a:picLocks noGrp="1" noChangeAspect="1"/>
          </p:cNvPicPr>
          <p:nvPr>
            <p:ph type="pic" sz="quarter" idx="14"/>
          </p:nvPr>
        </p:nvPicPr>
        <p:blipFill rotWithShape="1">
          <a:blip r:embed="rId2"/>
          <a:srcRect l="43" r="43"/>
          <a:stretch>
            <a:fillRect/>
          </a:stretch>
        </p:blipFill>
        <p:spPr/>
      </p:pic>
      <p:pic>
        <p:nvPicPr>
          <p:cNvPr id="30" name="Picture Placeholder 29" descr="Icon&#10;&#10;Description automatically generated">
            <a:extLst>
              <a:ext uri="{FF2B5EF4-FFF2-40B4-BE49-F238E27FC236}">
                <a16:creationId xmlns:a16="http://schemas.microsoft.com/office/drawing/2014/main" id="{2B892E80-5704-45E2-BED1-B4CE221B2296}"/>
              </a:ext>
            </a:extLst>
          </p:cNvPr>
          <p:cNvPicPr>
            <a:picLocks noGrp="1" noChangeAspect="1"/>
          </p:cNvPicPr>
          <p:nvPr>
            <p:ph type="pic" sz="quarter" idx="15"/>
          </p:nvPr>
        </p:nvPicPr>
        <p:blipFill rotWithShape="1">
          <a:blip r:embed="rId2"/>
          <a:srcRect l="43" r="43"/>
          <a:stretch>
            <a:fillRect/>
          </a:stretch>
        </p:blipFill>
        <p:spPr/>
      </p:pic>
      <p:pic>
        <p:nvPicPr>
          <p:cNvPr id="32" name="Picture Placeholder 31" descr="Icon&#10;&#10;Description automatically generated">
            <a:extLst>
              <a:ext uri="{FF2B5EF4-FFF2-40B4-BE49-F238E27FC236}">
                <a16:creationId xmlns:a16="http://schemas.microsoft.com/office/drawing/2014/main" id="{F87AEE6D-B1FB-49BC-91CE-291851B165F8}"/>
              </a:ext>
            </a:extLst>
          </p:cNvPr>
          <p:cNvPicPr>
            <a:picLocks noGrp="1" noChangeAspect="1"/>
          </p:cNvPicPr>
          <p:nvPr>
            <p:ph type="pic" sz="quarter" idx="16"/>
          </p:nvPr>
        </p:nvPicPr>
        <p:blipFill rotWithShape="1">
          <a:blip r:embed="rId2"/>
          <a:srcRect l="43" r="43"/>
          <a:stretch>
            <a:fillRect/>
          </a:stretch>
        </p:blipFill>
        <p:spPr/>
      </p:pic>
      <p:pic>
        <p:nvPicPr>
          <p:cNvPr id="34" name="Picture Placeholder 33" descr="Icon&#10;&#10;Description automatically generated">
            <a:extLst>
              <a:ext uri="{FF2B5EF4-FFF2-40B4-BE49-F238E27FC236}">
                <a16:creationId xmlns:a16="http://schemas.microsoft.com/office/drawing/2014/main" id="{D8481B54-77D2-4629-A09B-CECD9D3B15B4}"/>
              </a:ext>
            </a:extLst>
          </p:cNvPr>
          <p:cNvPicPr>
            <a:picLocks noGrp="1" noChangeAspect="1"/>
          </p:cNvPicPr>
          <p:nvPr>
            <p:ph type="pic" sz="quarter" idx="17"/>
          </p:nvPr>
        </p:nvPicPr>
        <p:blipFill rotWithShape="1">
          <a:blip r:embed="rId2"/>
          <a:srcRect/>
          <a:stretch>
            <a:fillRect/>
          </a:stretch>
        </p:blipFill>
        <p:spPr/>
      </p:pic>
    </p:spTree>
    <p:extLst>
      <p:ext uri="{BB962C8B-B14F-4D97-AF65-F5344CB8AC3E}">
        <p14:creationId xmlns:p14="http://schemas.microsoft.com/office/powerpoint/2010/main" val="261930123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p:txBody>
          <a:bodyPr/>
          <a:lstStyle/>
          <a:p>
            <a:r>
              <a:rPr lang="en-US" dirty="0"/>
              <a:t>2021</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p:txBody>
          <a:bodyPr/>
          <a:lstStyle/>
          <a:p>
            <a:r>
              <a:rPr lang="en-US" dirty="0"/>
              <a:t>PBL3: WEBSITE BÁN SÁCH ONLINE</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80" name="Title 1">
            <a:extLst>
              <a:ext uri="{FF2B5EF4-FFF2-40B4-BE49-F238E27FC236}">
                <a16:creationId xmlns:a16="http://schemas.microsoft.com/office/drawing/2014/main" id="{360D7E71-1858-4922-89D2-FB7FFBBBA921}"/>
              </a:ext>
            </a:extLst>
          </p:cNvPr>
          <p:cNvSpPr txBox="1">
            <a:spLocks/>
          </p:cNvSpPr>
          <p:nvPr/>
        </p:nvSpPr>
        <p:spPr>
          <a:xfrm>
            <a:off x="2050094" y="122129"/>
            <a:ext cx="8091811" cy="49262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err="1">
                <a:latin typeface="Cambria Math" panose="02040503050406030204" pitchFamily="18" charset="0"/>
                <a:ea typeface="Cambria Math" panose="02040503050406030204" pitchFamily="18" charset="0"/>
              </a:rPr>
              <a:t>Phân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công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cụ</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thể</a:t>
            </a:r>
            <a:endParaRPr lang="en-US" dirty="0">
              <a:latin typeface="Cambria Math" panose="02040503050406030204" pitchFamily="18" charset="0"/>
              <a:ea typeface="Cambria Math" panose="02040503050406030204" pitchFamily="18" charset="0"/>
            </a:endParaRPr>
          </a:p>
        </p:txBody>
      </p:sp>
      <p:graphicFrame>
        <p:nvGraphicFramePr>
          <p:cNvPr id="82" name="Table 81">
            <a:extLst>
              <a:ext uri="{FF2B5EF4-FFF2-40B4-BE49-F238E27FC236}">
                <a16:creationId xmlns:a16="http://schemas.microsoft.com/office/drawing/2014/main" id="{EA064053-3C0B-4C9C-AADC-A7027A279BEA}"/>
              </a:ext>
            </a:extLst>
          </p:cNvPr>
          <p:cNvGraphicFramePr>
            <a:graphicFrameLocks noGrp="1"/>
          </p:cNvGraphicFramePr>
          <p:nvPr>
            <p:extLst>
              <p:ext uri="{D42A27DB-BD31-4B8C-83A1-F6EECF244321}">
                <p14:modId xmlns:p14="http://schemas.microsoft.com/office/powerpoint/2010/main" val="2572116350"/>
              </p:ext>
            </p:extLst>
          </p:nvPr>
        </p:nvGraphicFramePr>
        <p:xfrm>
          <a:off x="669154" y="643578"/>
          <a:ext cx="10853690" cy="5684220"/>
        </p:xfrm>
        <a:graphic>
          <a:graphicData uri="http://schemas.openxmlformats.org/drawingml/2006/table">
            <a:tbl>
              <a:tblPr firstRow="1" firstCol="1" lastRow="1" lastCol="1" bandRow="1" bandCol="1"/>
              <a:tblGrid>
                <a:gridCol w="2170738">
                  <a:extLst>
                    <a:ext uri="{9D8B030D-6E8A-4147-A177-3AD203B41FA5}">
                      <a16:colId xmlns:a16="http://schemas.microsoft.com/office/drawing/2014/main" val="1408070515"/>
                    </a:ext>
                  </a:extLst>
                </a:gridCol>
                <a:gridCol w="2170738">
                  <a:extLst>
                    <a:ext uri="{9D8B030D-6E8A-4147-A177-3AD203B41FA5}">
                      <a16:colId xmlns:a16="http://schemas.microsoft.com/office/drawing/2014/main" val="1451718514"/>
                    </a:ext>
                  </a:extLst>
                </a:gridCol>
                <a:gridCol w="2170738">
                  <a:extLst>
                    <a:ext uri="{9D8B030D-6E8A-4147-A177-3AD203B41FA5}">
                      <a16:colId xmlns:a16="http://schemas.microsoft.com/office/drawing/2014/main" val="3185098877"/>
                    </a:ext>
                  </a:extLst>
                </a:gridCol>
                <a:gridCol w="2170738">
                  <a:extLst>
                    <a:ext uri="{9D8B030D-6E8A-4147-A177-3AD203B41FA5}">
                      <a16:colId xmlns:a16="http://schemas.microsoft.com/office/drawing/2014/main" val="2240351806"/>
                    </a:ext>
                  </a:extLst>
                </a:gridCol>
                <a:gridCol w="2170738">
                  <a:extLst>
                    <a:ext uri="{9D8B030D-6E8A-4147-A177-3AD203B41FA5}">
                      <a16:colId xmlns:a16="http://schemas.microsoft.com/office/drawing/2014/main" val="81092121"/>
                    </a:ext>
                  </a:extLst>
                </a:gridCol>
              </a:tblGrid>
              <a:tr h="223407">
                <a:tc>
                  <a:txBody>
                    <a:bodyPr/>
                    <a:lstStyle/>
                    <a:p>
                      <a:pPr marL="0" marR="0" algn="ctr">
                        <a:lnSpc>
                          <a:spcPct val="115000"/>
                        </a:lnSpc>
                        <a:spcBef>
                          <a:spcPts val="0"/>
                        </a:spcBef>
                        <a:spcAft>
                          <a:spcPts val="0"/>
                        </a:spcAft>
                      </a:pPr>
                      <a:r>
                        <a:rPr lang="en-GB" sz="14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Nội</a:t>
                      </a:r>
                      <a:r>
                        <a:rPr lang="en-GB" sz="1400" b="1" dirty="0">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 dung </a:t>
                      </a:r>
                      <a:r>
                        <a:rPr lang="en-GB" sz="14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công</a:t>
                      </a:r>
                      <a:r>
                        <a:rPr lang="en-GB" sz="1400" b="1" dirty="0">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GB" sz="14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việc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marL="0" marR="0" algn="ctr">
                        <a:lnSpc>
                          <a:spcPct val="115000"/>
                        </a:lnSpc>
                        <a:spcBef>
                          <a:spcPts val="0"/>
                        </a:spcBef>
                        <a:spcAft>
                          <a:spcPts val="0"/>
                        </a:spcAft>
                      </a:pPr>
                      <a:r>
                        <a:rPr lang="en-GB" sz="1400" b="1" dirty="0">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Nguyễn Đức Nghĩa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Đặng</a:t>
                      </a:r>
                      <a:r>
                        <a:rPr lang="en-US" sz="1400" b="1" dirty="0">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Công</a:t>
                      </a:r>
                      <a:r>
                        <a:rPr lang="en-US" sz="1400" b="1" dirty="0">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Toàn</a:t>
                      </a:r>
                      <a:r>
                        <a:rPr lang="en-US" sz="1400" b="1" dirty="0">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Trần</a:t>
                      </a:r>
                      <a:r>
                        <a:rPr lang="en-US" sz="1400" b="1" dirty="0">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 Thanh </a:t>
                      </a:r>
                      <a:r>
                        <a:rPr lang="en-US" sz="14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Tuệ</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GB" sz="14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Nội</a:t>
                      </a:r>
                      <a:r>
                        <a:rPr lang="en-GB" sz="1400" b="1" dirty="0">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 dung </a:t>
                      </a:r>
                      <a:r>
                        <a:rPr lang="en-GB" sz="14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công</a:t>
                      </a:r>
                      <a:r>
                        <a:rPr lang="en-GB" sz="1400" b="1" dirty="0">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GB" sz="1400" b="1" dirty="0" err="1">
                          <a:solidFill>
                            <a:srgbClr val="000080"/>
                          </a:solidFill>
                          <a:effectLst/>
                          <a:latin typeface="Times New Roman" panose="02020603050405020304" pitchFamily="18" charset="0"/>
                          <a:ea typeface="SimSun" panose="02010600030101010101" pitchFamily="2" charset="-122"/>
                          <a:cs typeface="Times New Roman" panose="02020603050405020304" pitchFamily="18" charset="0"/>
                        </a:rPr>
                        <a:t>việc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extLst>
                  <a:ext uri="{0D108BD9-81ED-4DB2-BD59-A6C34878D82A}">
                    <a16:rowId xmlns:a16="http://schemas.microsoft.com/office/drawing/2014/main" val="4002854195"/>
                  </a:ext>
                </a:extLst>
              </a:tr>
              <a:tr h="526703">
                <a:tc>
                  <a:txBody>
                    <a:bodyPr/>
                    <a:lstStyle/>
                    <a:p>
                      <a:pPr marL="0" marR="0" algn="ctr">
                        <a:lnSpc>
                          <a:spcPct val="115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Product backlog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8578059"/>
                  </a:ext>
                </a:extLst>
              </a:tr>
              <a:tr h="255961">
                <a:tc>
                  <a:txBody>
                    <a:bodyPr/>
                    <a:lstStyle/>
                    <a:p>
                      <a:pPr marL="0" marR="0" algn="ctr">
                        <a:lnSpc>
                          <a:spcPct val="115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CSDL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401664"/>
                  </a:ext>
                </a:extLst>
              </a:tr>
              <a:tr h="526703">
                <a:tc>
                  <a:txBody>
                    <a:bodyPr/>
                    <a:lstStyle/>
                    <a:p>
                      <a:pPr marL="0" marR="0" algn="ctr">
                        <a:lnSpc>
                          <a:spcPct val="115000"/>
                        </a:lnSpc>
                        <a:spcBef>
                          <a:spcPts val="0"/>
                        </a:spcBef>
                        <a:spcAft>
                          <a:spcPts val="0"/>
                        </a:spcAft>
                        <a:tabLst>
                          <a:tab pos="102870" algn="l"/>
                        </a:tabLs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Giao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Mềm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8645594"/>
                  </a:ext>
                </a:extLst>
              </a:tr>
              <a:tr h="526703">
                <a:tc>
                  <a:txBody>
                    <a:bodyPr/>
                    <a:lstStyle/>
                    <a:p>
                      <a:pPr marL="0" marR="0" algn="ctr">
                        <a:lnSpc>
                          <a:spcPct val="115000"/>
                        </a:lnSpc>
                        <a:spcBef>
                          <a:spcPts val="0"/>
                        </a:spcBef>
                        <a:spcAft>
                          <a:spcPts val="0"/>
                        </a:spcAft>
                        <a:tabLst>
                          <a:tab pos="102870" algn="l"/>
                        </a:tabLs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View chi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4545039"/>
                  </a:ext>
                </a:extLst>
              </a:tr>
              <a:tr h="526703">
                <a:tc>
                  <a:txBody>
                    <a:bodyPr/>
                    <a:lstStyle/>
                    <a:p>
                      <a:pPr marL="0" marR="0" algn="ctr">
                        <a:lnSpc>
                          <a:spcPct val="115000"/>
                        </a:lnSpc>
                        <a:spcBef>
                          <a:spcPts val="0"/>
                        </a:spcBef>
                        <a:spcAft>
                          <a:spcPts val="0"/>
                        </a:spcAft>
                        <a:tabLst>
                          <a:tab pos="102870" algn="l"/>
                        </a:tabLs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web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thành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4353089"/>
                  </a:ext>
                </a:extLst>
              </a:tr>
              <a:tr h="255961">
                <a:tc>
                  <a:txBody>
                    <a:bodyPr/>
                    <a:lstStyle/>
                    <a:p>
                      <a:pPr marL="0" marR="0" algn="ctr">
                        <a:lnSpc>
                          <a:spcPct val="115000"/>
                        </a:lnSpc>
                        <a:spcBef>
                          <a:spcPts val="0"/>
                        </a:spcBef>
                        <a:spcAft>
                          <a:spcPts val="0"/>
                        </a:spcAft>
                        <a:tabLst>
                          <a:tab pos="102870" algn="l"/>
                        </a:tabLs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nhân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5532910"/>
                  </a:ext>
                </a:extLst>
              </a:tr>
              <a:tr h="526703">
                <a:tc>
                  <a:txBody>
                    <a:bodyPr/>
                    <a:lstStyle/>
                    <a:p>
                      <a:pPr marL="0" marR="0" algn="ctr">
                        <a:lnSpc>
                          <a:spcPct val="115000"/>
                        </a:lnSpc>
                        <a:spcBef>
                          <a:spcPts val="0"/>
                        </a:spcBef>
                        <a:spcAft>
                          <a:spcPts val="0"/>
                        </a:spcAft>
                        <a:tabLst>
                          <a:tab pos="102870" algn="l"/>
                        </a:tabLs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4594115"/>
                  </a:ext>
                </a:extLst>
              </a:tr>
              <a:tr h="255961">
                <a:tc>
                  <a:txBody>
                    <a:bodyPr/>
                    <a:lstStyle/>
                    <a:p>
                      <a:pPr marL="0" marR="0" algn="ctr">
                        <a:lnSpc>
                          <a:spcPct val="115000"/>
                        </a:lnSpc>
                        <a:spcBef>
                          <a:spcPts val="0"/>
                        </a:spcBef>
                        <a:spcAft>
                          <a:spcPts val="0"/>
                        </a:spcAft>
                        <a:tabLst>
                          <a:tab pos="102870" algn="l"/>
                        </a:tabLs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mới</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319029"/>
                  </a:ext>
                </a:extLst>
              </a:tr>
              <a:tr h="526703">
                <a:tc>
                  <a:txBody>
                    <a:bodyPr/>
                    <a:lstStyle/>
                    <a:p>
                      <a:pPr marL="0" marR="0" algn="ctr">
                        <a:lnSpc>
                          <a:spcPct val="115000"/>
                        </a:lnSpc>
                        <a:spcBef>
                          <a:spcPts val="0"/>
                        </a:spcBef>
                        <a:spcAft>
                          <a:spcPts val="0"/>
                        </a:spcAft>
                        <a:tabLst>
                          <a:tab pos="102870" algn="l"/>
                        </a:tabLs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thanh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7706693"/>
                  </a:ext>
                </a:extLst>
              </a:tr>
              <a:tr h="255961">
                <a:tc>
                  <a:txBody>
                    <a:bodyPr/>
                    <a:lstStyle/>
                    <a:p>
                      <a:pPr marL="0" marR="0" indent="-15875" algn="ctr">
                        <a:lnSpc>
                          <a:spcPct val="115000"/>
                        </a:lnSpc>
                        <a:spcBef>
                          <a:spcPts val="0"/>
                        </a:spcBef>
                        <a:spcAft>
                          <a:spcPts val="100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875" algn="ctr">
                        <a:lnSpc>
                          <a:spcPct val="115000"/>
                        </a:lnSpc>
                        <a:spcBef>
                          <a:spcPts val="0"/>
                        </a:spcBef>
                        <a:spcAft>
                          <a:spcPts val="100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875" algn="ctr">
                        <a:lnSpc>
                          <a:spcPct val="115000"/>
                        </a:lnSpc>
                        <a:spcBef>
                          <a:spcPts val="0"/>
                        </a:spcBef>
                        <a:spcAft>
                          <a:spcPts val="100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5875" algn="ctr" defTabSz="914400" rtl="0" eaLnBrk="1" fontAlgn="auto" latinLnBrk="0" hangingPunct="1">
                        <a:lnSpc>
                          <a:spcPct val="115000"/>
                        </a:lnSpc>
                        <a:spcBef>
                          <a:spcPts val="0"/>
                        </a:spcBef>
                        <a:spcAft>
                          <a:spcPts val="1000"/>
                        </a:spcAft>
                        <a:buClrTx/>
                        <a:buSzTx/>
                        <a:buFontTx/>
                        <a:buNone/>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875" algn="ctr">
                        <a:lnSpc>
                          <a:spcPct val="115000"/>
                        </a:lnSpc>
                        <a:spcBef>
                          <a:spcPts val="0"/>
                        </a:spcBef>
                        <a:spcAft>
                          <a:spcPts val="100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775887"/>
                  </a:ext>
                </a:extLst>
              </a:tr>
              <a:tr h="255961">
                <a:tc>
                  <a:txBody>
                    <a:bodyPr/>
                    <a:lstStyle/>
                    <a:p>
                      <a:pPr marL="0" marR="0" indent="-15875" algn="ctr">
                        <a:lnSpc>
                          <a:spcPct val="115000"/>
                        </a:lnSpc>
                        <a:spcBef>
                          <a:spcPts val="0"/>
                        </a:spcBef>
                        <a:spcAft>
                          <a:spcPts val="100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5875" algn="ctr" defTabSz="914400" rtl="0" eaLnBrk="1" fontAlgn="auto" latinLnBrk="0" hangingPunct="1">
                        <a:lnSpc>
                          <a:spcPct val="115000"/>
                        </a:lnSpc>
                        <a:spcBef>
                          <a:spcPts val="0"/>
                        </a:spcBef>
                        <a:spcAft>
                          <a:spcPts val="1000"/>
                        </a:spcAft>
                        <a:buClrTx/>
                        <a:buSzTx/>
                        <a:buFontTx/>
                        <a:buNone/>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15875" algn="ctr" defTabSz="914400" rtl="0" eaLnBrk="1" fontAlgn="auto" latinLnBrk="0" hangingPunct="1">
                        <a:lnSpc>
                          <a:spcPct val="115000"/>
                        </a:lnSpc>
                        <a:spcBef>
                          <a:spcPts val="0"/>
                        </a:spcBef>
                        <a:spcAft>
                          <a:spcPts val="1000"/>
                        </a:spcAft>
                        <a:buClrTx/>
                        <a:buSzTx/>
                        <a:buFontTx/>
                        <a:buNone/>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875" algn="ctr">
                        <a:lnSpc>
                          <a:spcPct val="115000"/>
                        </a:lnSpc>
                        <a:spcBef>
                          <a:spcPts val="0"/>
                        </a:spcBef>
                        <a:spcAft>
                          <a:spcPts val="100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15875" algn="ctr">
                        <a:lnSpc>
                          <a:spcPct val="115000"/>
                        </a:lnSpc>
                        <a:spcBef>
                          <a:spcPts val="0"/>
                        </a:spcBef>
                        <a:spcAft>
                          <a:spcPts val="100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01637"/>
                  </a:ext>
                </a:extLst>
              </a:tr>
              <a:tr h="255961">
                <a:tc>
                  <a:txBody>
                    <a:bodyPr/>
                    <a:lstStyle/>
                    <a:p>
                      <a:pPr marL="0" marR="0" algn="ctr">
                        <a:lnSpc>
                          <a:spcPct val="115000"/>
                        </a:lnSpc>
                        <a:spcBef>
                          <a:spcPts val="0"/>
                        </a:spcBef>
                        <a:spcAft>
                          <a:spcPts val="0"/>
                        </a:spcAft>
                        <a:tabLst>
                          <a:tab pos="102870" algn="l"/>
                        </a:tabLs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kê</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tabLst>
                          <a:tab pos="102870" algn="l"/>
                        </a:tabLs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6376564"/>
                  </a:ext>
                </a:extLst>
              </a:tr>
              <a:tr h="255961">
                <a:tc>
                  <a:txBody>
                    <a:bodyPr/>
                    <a:lstStyle/>
                    <a:p>
                      <a:pPr marL="0" marR="0" algn="ctr">
                        <a:lnSpc>
                          <a:spcPct val="115000"/>
                        </a:lnSpc>
                        <a:spcBef>
                          <a:spcPts val="0"/>
                        </a:spcBef>
                        <a:spcAft>
                          <a:spcPts val="0"/>
                        </a:spcAft>
                        <a:tabLst>
                          <a:tab pos="102870" algn="l"/>
                        </a:tabLs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Test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Mềm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8959482"/>
                  </a:ext>
                </a:extLst>
              </a:tr>
              <a:tr h="255961">
                <a:tc>
                  <a:txBody>
                    <a:bodyPr/>
                    <a:lstStyle/>
                    <a:p>
                      <a:pPr marL="0" marR="0" algn="ctr">
                        <a:lnSpc>
                          <a:spcPct val="115000"/>
                        </a:lnSpc>
                        <a:spcBef>
                          <a:spcPts val="0"/>
                        </a:spcBef>
                        <a:spcAft>
                          <a:spcPts val="0"/>
                        </a:spcAft>
                        <a:tabLst>
                          <a:tab pos="102870" algn="l"/>
                        </a:tabLs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Cáo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2870" algn="l"/>
                        </a:tabLst>
                        <a:defRPr/>
                      </a:pPr>
                      <a:r>
                        <a:rPr lang="en-US" sz="1400" dirty="0">
                          <a:effectLst/>
                          <a:latin typeface="Cambria Math" panose="02040503050406030204" pitchFamily="18" charset="0"/>
                          <a:ea typeface="Cambria Math" panose="02040503050406030204" pitchFamily="18" charset="0"/>
                          <a:cs typeface="Times New Roman" panose="02020603050405020304" pitchFamily="18" charset="0"/>
                        </a:rPr>
                        <a:t>X</a:t>
                      </a:r>
                    </a:p>
                  </a:txBody>
                  <a:tcPr marL="59001" marR="590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1604042"/>
                  </a:ext>
                </a:extLst>
              </a:tr>
            </a:tbl>
          </a:graphicData>
        </a:graphic>
      </p:graphicFrame>
    </p:spTree>
    <p:extLst>
      <p:ext uri="{BB962C8B-B14F-4D97-AF65-F5344CB8AC3E}">
        <p14:creationId xmlns:p14="http://schemas.microsoft.com/office/powerpoint/2010/main" val="405507998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082142" cy="585788"/>
          </a:xfrm>
        </p:spPr>
        <p:txBody>
          <a:bodyPr>
            <a:normAutofit fontScale="90000"/>
          </a:bodyPr>
          <a:lstStyle/>
          <a:p>
            <a:r>
              <a:rPr lang="en-US" dirty="0" err="1">
                <a:latin typeface="Cambria Math" panose="02040503050406030204" pitchFamily="18" charset="0"/>
                <a:ea typeface="Cambria Math" panose="02040503050406030204" pitchFamily="18" charset="0"/>
              </a:rPr>
              <a:t>Quản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dự</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án</a:t>
            </a:r>
            <a:br>
              <a:rPr lang="en-US" dirty="0">
                <a:latin typeface="Cambria Math" panose="02040503050406030204" pitchFamily="18" charset="0"/>
                <a:ea typeface="Cambria Math" panose="02040503050406030204" pitchFamily="18" charset="0"/>
              </a:rPr>
            </a:br>
            <a:r>
              <a:rPr lang="en-US" dirty="0">
                <a:latin typeface="Cambria Math" panose="02040503050406030204" pitchFamily="18" charset="0"/>
                <a:ea typeface="Cambria Math" panose="02040503050406030204" pitchFamily="18" charset="0"/>
              </a:rPr>
              <a:t>(Scrum Model)</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SPRINT1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SPRINT2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SPRINT3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SPRINT4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dirty="0" err="1">
                <a:latin typeface="Cambria Math" panose="02040503050406030204" pitchFamily="18" charset="0"/>
                <a:ea typeface="Cambria Math" panose="02040503050406030204" pitchFamily="18" charset="0"/>
              </a:rPr>
              <a:t>Dựa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trên</a:t>
            </a:r>
            <a:r>
              <a:rPr lang="en-US" dirty="0">
                <a:latin typeface="Cambria Math" panose="02040503050406030204" pitchFamily="18" charset="0"/>
                <a:ea typeface="Cambria Math" panose="02040503050406030204" pitchFamily="18" charset="0"/>
              </a:rPr>
              <a:t> Product Backlog </a:t>
            </a:r>
            <a:r>
              <a:rPr lang="en-US" dirty="0" err="1">
                <a:latin typeface="Cambria Math" panose="02040503050406030204" pitchFamily="18" charset="0"/>
                <a:ea typeface="Cambria Math" panose="02040503050406030204" pitchFamily="18" charset="0"/>
              </a:rPr>
              <a:t>phân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công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việc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làm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trên</a:t>
            </a:r>
            <a:r>
              <a:rPr lang="en-US" dirty="0">
                <a:latin typeface="Cambria Math" panose="02040503050406030204" pitchFamily="18" charset="0"/>
                <a:ea typeface="Cambria Math" panose="02040503050406030204" pitchFamily="18" charset="0"/>
              </a:rPr>
              <a:t> Trello.</a:t>
            </a:r>
          </a:p>
          <a:p>
            <a:r>
              <a:rPr lang="en-US" dirty="0" err="1">
                <a:latin typeface="Cambria Math" panose="02040503050406030204" pitchFamily="18" charset="0"/>
                <a:ea typeface="Cambria Math" panose="02040503050406030204" pitchFamily="18" charset="0"/>
              </a:rPr>
              <a:t>Thiết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lập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xây</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dựng</a:t>
            </a:r>
            <a:r>
              <a:rPr lang="en-US" dirty="0">
                <a:latin typeface="Cambria Math" panose="02040503050406030204" pitchFamily="18" charset="0"/>
                <a:ea typeface="Cambria Math" panose="02040503050406030204" pitchFamily="18" charset="0"/>
              </a:rPr>
              <a:t> Database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Layout Basic.</a:t>
            </a:r>
          </a:p>
          <a:p>
            <a:r>
              <a:rPr lang="en-US" dirty="0">
                <a:latin typeface="Cambria Math" panose="02040503050406030204" pitchFamily="18" charset="0"/>
                <a:ea typeface="Cambria Math" panose="02040503050406030204" pitchFamily="18" charset="0"/>
              </a:rPr>
              <a:t>View </a:t>
            </a:r>
            <a:r>
              <a:rPr lang="en-US" dirty="0" err="1">
                <a:latin typeface="Cambria Math" panose="02040503050406030204" pitchFamily="18" charset="0"/>
                <a:ea typeface="Cambria Math" panose="02040503050406030204" pitchFamily="18" charset="0"/>
              </a:rPr>
              <a:t>dữ</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liệu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từ</a:t>
            </a:r>
            <a:r>
              <a:rPr lang="en-US" dirty="0">
                <a:latin typeface="Cambria Math" panose="02040503050406030204" pitchFamily="18" charset="0"/>
                <a:ea typeface="Cambria Math" panose="02040503050406030204" pitchFamily="18" charset="0"/>
              </a:rPr>
              <a:t> Database, </a:t>
            </a:r>
            <a:r>
              <a:rPr lang="en-US" dirty="0" err="1">
                <a:latin typeface="Cambria Math" panose="02040503050406030204" pitchFamily="18" charset="0"/>
                <a:ea typeface="Cambria Math" panose="02040503050406030204" pitchFamily="18" charset="0"/>
              </a:rPr>
              <a:t>thực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hiện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làm</a:t>
            </a:r>
            <a:r>
              <a:rPr lang="en-US" dirty="0">
                <a:latin typeface="Cambria Math" panose="02040503050406030204" pitchFamily="18" charset="0"/>
                <a:ea typeface="Cambria Math" panose="02040503050406030204" pitchFamily="18" charset="0"/>
              </a:rPr>
              <a:t> Sign Up / Sign In.</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dirty="0" err="1">
                <a:latin typeface="Cambria Math" panose="02040503050406030204" pitchFamily="18" charset="0"/>
                <a:ea typeface="Cambria Math" panose="02040503050406030204" pitchFamily="18" charset="0"/>
              </a:rPr>
              <a:t>Làm</a:t>
            </a:r>
            <a:r>
              <a:rPr lang="en-US" dirty="0">
                <a:latin typeface="Cambria Math" panose="02040503050406030204" pitchFamily="18" charset="0"/>
                <a:ea typeface="Cambria Math" panose="02040503050406030204" pitchFamily="18" charset="0"/>
              </a:rPr>
              <a:t> Search </a:t>
            </a:r>
            <a:r>
              <a:rPr lang="en-US" dirty="0" err="1">
                <a:latin typeface="Cambria Math" panose="02040503050406030204" pitchFamily="18" charset="0"/>
                <a:ea typeface="Cambria Math" panose="02040503050406030204" pitchFamily="18" charset="0"/>
              </a:rPr>
              <a:t>cho</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từng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danh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mục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cũng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như</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tên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các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sản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phẩm</a:t>
            </a:r>
            <a:r>
              <a:rPr lang="en-US" dirty="0">
                <a:latin typeface="Cambria Math" panose="02040503050406030204" pitchFamily="18" charset="0"/>
                <a:ea typeface="Cambria Math" panose="02040503050406030204" pitchFamily="18" charset="0"/>
              </a:rPr>
              <a:t>.</a:t>
            </a:r>
          </a:p>
          <a:p>
            <a:r>
              <a:rPr lang="en-US" dirty="0" err="1">
                <a:latin typeface="Cambria Math" panose="02040503050406030204" pitchFamily="18" charset="0"/>
                <a:ea typeface="Cambria Math" panose="02040503050406030204" pitchFamily="18" charset="0"/>
              </a:rPr>
              <a:t>Thực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hiện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các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thiệt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lập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cho</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thông</a:t>
            </a:r>
            <a:r>
              <a:rPr lang="en-US" dirty="0">
                <a:latin typeface="Cambria Math" panose="02040503050406030204" pitchFamily="18" charset="0"/>
                <a:ea typeface="Cambria Math" panose="02040503050406030204" pitchFamily="18" charset="0"/>
              </a:rPr>
              <a:t> tin </a:t>
            </a:r>
            <a:r>
              <a:rPr lang="en-US" dirty="0" err="1">
                <a:latin typeface="Cambria Math" panose="02040503050406030204" pitchFamily="18" charset="0"/>
                <a:ea typeface="Cambria Math" panose="02040503050406030204" pitchFamily="18" charset="0"/>
              </a:rPr>
              <a:t>người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dùng</a:t>
            </a:r>
            <a:r>
              <a:rPr lang="en-US" dirty="0">
                <a:latin typeface="Cambria Math" panose="02040503050406030204" pitchFamily="18" charset="0"/>
                <a:ea typeface="Cambria Math" panose="02040503050406030204" pitchFamily="18" charset="0"/>
              </a:rPr>
              <a:t>.</a:t>
            </a:r>
          </a:p>
          <a:p>
            <a:r>
              <a:rPr lang="en-US" dirty="0" err="1">
                <a:latin typeface="Cambria Math" panose="02040503050406030204" pitchFamily="18" charset="0"/>
                <a:ea typeface="Cambria Math" panose="02040503050406030204" pitchFamily="18" charset="0"/>
              </a:rPr>
              <a:t>Thêm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sản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phẩm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vào</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trong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giỏ</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hàng</a:t>
            </a:r>
            <a:r>
              <a:rPr lang="en-US" dirty="0">
                <a:latin typeface="Cambria Math" panose="02040503050406030204" pitchFamily="18" charset="0"/>
                <a:ea typeface="Cambria Math" panose="02040503050406030204" pitchFamily="18" charset="0"/>
              </a:rPr>
              <a:t>.</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dirty="0" err="1">
                <a:latin typeface="Cambria Math" panose="02040503050406030204" pitchFamily="18" charset="0"/>
                <a:ea typeface="Cambria Math" panose="02040503050406030204" pitchFamily="18" charset="0"/>
              </a:rPr>
              <a:t>Thực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hiện</a:t>
            </a:r>
            <a:r>
              <a:rPr lang="en-US" dirty="0">
                <a:latin typeface="Cambria Math" panose="02040503050406030204" pitchFamily="18" charset="0"/>
                <a:ea typeface="Cambria Math" panose="02040503050406030204" pitchFamily="18" charset="0"/>
              </a:rPr>
              <a:t> View </a:t>
            </a:r>
            <a:r>
              <a:rPr lang="en-US" dirty="0" err="1">
                <a:latin typeface="Cambria Math" panose="02040503050406030204" pitchFamily="18" charset="0"/>
                <a:ea typeface="Cambria Math" panose="02040503050406030204" pitchFamily="18" charset="0"/>
              </a:rPr>
              <a:t>giỏ</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hàng</a:t>
            </a:r>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Thanh </a:t>
            </a:r>
            <a:r>
              <a:rPr lang="en-US" dirty="0" err="1">
                <a:latin typeface="Cambria Math" panose="02040503050406030204" pitchFamily="18" charset="0"/>
                <a:ea typeface="Cambria Math" panose="02040503050406030204" pitchFamily="18" charset="0"/>
              </a:rPr>
              <a:t>toán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giỏ</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hàng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có</a:t>
            </a:r>
            <a:r>
              <a:rPr lang="en-US" dirty="0">
                <a:latin typeface="Cambria Math" panose="02040503050406030204" pitchFamily="18" charset="0"/>
                <a:ea typeface="Cambria Math" panose="02040503050406030204" pitchFamily="18" charset="0"/>
              </a:rPr>
              <a:t> Email </a:t>
            </a:r>
            <a:r>
              <a:rPr lang="en-US" dirty="0" err="1">
                <a:latin typeface="Cambria Math" panose="02040503050406030204" pitchFamily="18" charset="0"/>
                <a:ea typeface="Cambria Math" panose="02040503050406030204" pitchFamily="18" charset="0"/>
              </a:rPr>
              <a:t>xác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nhận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kèm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theo.</a:t>
            </a:r>
            <a:r>
              <a:rPr lang="en-US" dirty="0">
                <a:latin typeface="Cambria Math" panose="02040503050406030204" pitchFamily="18" charset="0"/>
                <a:ea typeface="Cambria Math" panose="02040503050406030204" pitchFamily="18" charset="0"/>
              </a:rPr>
              <a:t> </a:t>
            </a:r>
          </a:p>
          <a:p>
            <a:r>
              <a:rPr lang="en-US" dirty="0" err="1">
                <a:latin typeface="Cambria Math" panose="02040503050406030204" pitchFamily="18" charset="0"/>
                <a:ea typeface="Cambria Math" panose="02040503050406030204" pitchFamily="18" charset="0"/>
              </a:rPr>
              <a:t>Xây</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dựng</a:t>
            </a:r>
            <a:r>
              <a:rPr lang="en-US" dirty="0">
                <a:latin typeface="Cambria Math" panose="02040503050406030204" pitchFamily="18" charset="0"/>
                <a:ea typeface="Cambria Math" panose="02040503050406030204" pitchFamily="18" charset="0"/>
              </a:rPr>
              <a:t> Admin CRUD.</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dirty="0" err="1">
                <a:latin typeface="Cambria Math" panose="02040503050406030204" pitchFamily="18" charset="0"/>
                <a:ea typeface="Cambria Math" panose="02040503050406030204" pitchFamily="18" charset="0"/>
              </a:rPr>
              <a:t>Quản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đơn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hàng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của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người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dùng</a:t>
            </a:r>
            <a:r>
              <a:rPr lang="en-US" dirty="0">
                <a:latin typeface="Cambria Math" panose="02040503050406030204" pitchFamily="18" charset="0"/>
                <a:ea typeface="Cambria Math" panose="02040503050406030204" pitchFamily="18" charset="0"/>
              </a:rPr>
              <a:t>.</a:t>
            </a:r>
          </a:p>
          <a:p>
            <a:r>
              <a:rPr lang="en-US" dirty="0" err="1">
                <a:latin typeface="Cambria Math" panose="02040503050406030204" pitchFamily="18" charset="0"/>
                <a:ea typeface="Cambria Math" panose="02040503050406030204" pitchFamily="18" charset="0"/>
              </a:rPr>
              <a:t>Phân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quyền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đăng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nhập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vào</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hệ</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thống</a:t>
            </a:r>
            <a:r>
              <a:rPr lang="en-US" dirty="0">
                <a:latin typeface="Cambria Math" panose="02040503050406030204" pitchFamily="18" charset="0"/>
                <a:ea typeface="Cambria Math" panose="02040503050406030204" pitchFamily="18" charset="0"/>
              </a:rPr>
              <a:t>. </a:t>
            </a:r>
          </a:p>
          <a:p>
            <a:r>
              <a:rPr lang="en-US" dirty="0" err="1">
                <a:latin typeface="Cambria Math" panose="02040503050406030204" pitchFamily="18" charset="0"/>
                <a:ea typeface="Cambria Math" panose="02040503050406030204" pitchFamily="18" charset="0"/>
              </a:rPr>
              <a:t>Chức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năng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quản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đơn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hàng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kê</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khai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đơn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hàng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của</a:t>
            </a:r>
            <a:r>
              <a:rPr lang="en-US" dirty="0">
                <a:latin typeface="Cambria Math" panose="02040503050406030204" pitchFamily="18" charset="0"/>
                <a:ea typeface="Cambria Math" panose="02040503050406030204" pitchFamily="18" charset="0"/>
              </a:rPr>
              <a:t> Admin.</a:t>
            </a:r>
          </a:p>
        </p:txBody>
      </p:sp>
      <p:sp>
        <p:nvSpPr>
          <p:cNvPr id="16" name="Date Placeholder 15">
            <a:extLst>
              <a:ext uri="{FF2B5EF4-FFF2-40B4-BE49-F238E27FC236}">
                <a16:creationId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a:t>2021</a:t>
            </a:r>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PBL3: WEBSITE BÁN SÁCH ONLINE</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3321043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b="1" dirty="0" err="1">
                <a:latin typeface="Cambria Math" panose="02040503050406030204" pitchFamily="18" charset="0"/>
                <a:ea typeface="Cambria Math" panose="02040503050406030204" pitchFamily="18" charset="0"/>
              </a:rPr>
              <a:t>Mục</a:t>
            </a:r>
            <a:r>
              <a:rPr lang="en-US" b="1" dirty="0">
                <a:latin typeface="Cambria Math" panose="02040503050406030204" pitchFamily="18" charset="0"/>
                <a:ea typeface="Cambria Math" panose="02040503050406030204" pitchFamily="18" charset="0"/>
              </a:rPr>
              <a:t> </a:t>
            </a:r>
            <a:r>
              <a:rPr lang="en-US" b="1" dirty="0" err="1">
                <a:latin typeface="Cambria Math" panose="02040503050406030204" pitchFamily="18" charset="0"/>
                <a:ea typeface="Cambria Math" panose="02040503050406030204" pitchFamily="18" charset="0"/>
              </a:rPr>
              <a:t>đích</a:t>
            </a:r>
            <a:r>
              <a:rPr lang="en-US" b="1" dirty="0">
                <a:latin typeface="Cambria Math" panose="02040503050406030204" pitchFamily="18" charset="0"/>
                <a:ea typeface="Cambria Math" panose="02040503050406030204" pitchFamily="18" charset="0"/>
              </a:rPr>
              <a:t> </a:t>
            </a:r>
            <a:r>
              <a:rPr lang="en-US" b="1" dirty="0" err="1">
                <a:latin typeface="Cambria Math" panose="02040503050406030204" pitchFamily="18" charset="0"/>
                <a:ea typeface="Cambria Math" panose="02040503050406030204" pitchFamily="18" charset="0"/>
              </a:rPr>
              <a:t>của</a:t>
            </a:r>
            <a:r>
              <a:rPr lang="en-US" b="1" dirty="0">
                <a:latin typeface="Cambria Math" panose="02040503050406030204" pitchFamily="18" charset="0"/>
                <a:ea typeface="Cambria Math" panose="02040503050406030204" pitchFamily="18" charset="0"/>
              </a:rPr>
              <a:t> </a:t>
            </a:r>
            <a:r>
              <a:rPr lang="en-US" b="1" dirty="0" err="1">
                <a:latin typeface="Cambria Math" panose="02040503050406030204" pitchFamily="18" charset="0"/>
                <a:ea typeface="Cambria Math" panose="02040503050406030204" pitchFamily="18" charset="0"/>
              </a:rPr>
              <a:t>việc</a:t>
            </a:r>
            <a:r>
              <a:rPr lang="en-US" b="1" dirty="0">
                <a:latin typeface="Cambria Math" panose="02040503050406030204" pitchFamily="18" charset="0"/>
                <a:ea typeface="Cambria Math" panose="02040503050406030204" pitchFamily="18" charset="0"/>
              </a:rPr>
              <a:t> </a:t>
            </a:r>
            <a:r>
              <a:rPr lang="en-US" b="1" dirty="0" err="1">
                <a:latin typeface="Cambria Math" panose="02040503050406030204" pitchFamily="18" charset="0"/>
                <a:ea typeface="Cambria Math" panose="02040503050406030204" pitchFamily="18" charset="0"/>
              </a:rPr>
              <a:t>quản</a:t>
            </a:r>
            <a:r>
              <a:rPr lang="en-US" b="1" dirty="0">
                <a:latin typeface="Cambria Math" panose="02040503050406030204" pitchFamily="18" charset="0"/>
                <a:ea typeface="Cambria Math" panose="02040503050406030204" pitchFamily="18" charset="0"/>
              </a:rPr>
              <a:t> </a:t>
            </a:r>
            <a:r>
              <a:rPr lang="en-US" b="1" dirty="0" err="1">
                <a:latin typeface="Cambria Math" panose="02040503050406030204" pitchFamily="18" charset="0"/>
                <a:ea typeface="Cambria Math" panose="02040503050406030204" pitchFamily="18" charset="0"/>
              </a:rPr>
              <a:t>lí</a:t>
            </a:r>
            <a:r>
              <a:rPr lang="en-US" b="1" dirty="0">
                <a:latin typeface="Cambria Math" panose="02040503050406030204" pitchFamily="18" charset="0"/>
                <a:ea typeface="Cambria Math" panose="02040503050406030204" pitchFamily="18" charset="0"/>
              </a:rPr>
              <a:t> ?</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776936"/>
            <a:ext cx="3924300" cy="823912"/>
          </a:xfrm>
        </p:spPr>
        <p:txBody>
          <a:bodyPr/>
          <a:lstStyle/>
          <a:p>
            <a:r>
              <a:rPr lang="en-US" dirty="0" err="1">
                <a:latin typeface="Cambria Math" panose="02040503050406030204" pitchFamily="18" charset="0"/>
                <a:ea typeface="Cambria Math" panose="02040503050406030204" pitchFamily="18" charset="0"/>
              </a:rPr>
              <a:t>Mục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đích</a:t>
            </a:r>
            <a:endParaRPr lang="en-US" dirty="0">
              <a:latin typeface="Cambria Math" panose="02040503050406030204" pitchFamily="18" charset="0"/>
              <a:ea typeface="Cambria Math" panose="02040503050406030204" pitchFamily="18" charset="0"/>
            </a:endParaRP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834606"/>
            <a:ext cx="3924300" cy="1997867"/>
          </a:xfrm>
        </p:spPr>
        <p:txBody>
          <a:bodyPr>
            <a:normAutofit/>
          </a:bodyPr>
          <a:lstStyle/>
          <a:p>
            <a:r>
              <a:rPr lang="en-US" dirty="0" err="1">
                <a:latin typeface="Cambria Math" panose="02040503050406030204" pitchFamily="18" charset="0"/>
                <a:ea typeface="Cambria Math" panose="02040503050406030204" pitchFamily="18" charset="0"/>
              </a:rPr>
              <a:t>Nắm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rõ</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được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quá</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trình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hình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thành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triển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của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án</a:t>
            </a:r>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a:t>
            </a:r>
            <a:r>
              <a:rPr lang="en-US" dirty="0" err="1">
                <a:latin typeface="Cambria Math" panose="02040503050406030204" pitchFamily="18" charset="0"/>
                <a:ea typeface="Cambria Math" panose="02040503050406030204" pitchFamily="18" charset="0"/>
              </a:rPr>
              <a:t>Nắm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được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tiền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đề</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mục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đích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đồ</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án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hướng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tới</a:t>
            </a:r>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a:t>
            </a:r>
            <a:r>
              <a:rPr lang="en-US" dirty="0" err="1">
                <a:latin typeface="Cambria Math" panose="02040503050406030204" pitchFamily="18" charset="0"/>
                <a:ea typeface="Cambria Math" panose="02040503050406030204" pitchFamily="18" charset="0"/>
              </a:rPr>
              <a:t>Nắm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được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việc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triển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khai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cho</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các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thành</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viên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trong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nhóm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đảm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nhận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cũng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như</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hiểu</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rõ</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vấn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đề</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về</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tác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vụ</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trong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hệ</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thống</a:t>
            </a:r>
            <a:r>
              <a:rPr lang="en-US" dirty="0">
                <a:latin typeface="Cambria Math" panose="02040503050406030204" pitchFamily="18" charset="0"/>
                <a:ea typeface="Cambria Math" panose="02040503050406030204" pitchFamily="18" charset="0"/>
              </a:rPr>
              <a:t> </a:t>
            </a:r>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7410173" y="2776936"/>
            <a:ext cx="3943627" cy="823912"/>
          </a:xfrm>
        </p:spPr>
        <p:txBody>
          <a:bodyPr/>
          <a:lstStyle/>
          <a:p>
            <a:r>
              <a:rPr lang="en-US" dirty="0" err="1">
                <a:latin typeface="Cambria Math" panose="02040503050406030204" pitchFamily="18" charset="0"/>
                <a:ea typeface="Cambria Math" panose="02040503050406030204" pitchFamily="18" charset="0"/>
              </a:rPr>
              <a:t>Phạm</a:t>
            </a:r>
            <a:r>
              <a:rPr lang="en-US" dirty="0">
                <a:latin typeface="Cambria Math" panose="02040503050406030204" pitchFamily="18" charset="0"/>
                <a:ea typeface="Cambria Math" panose="02040503050406030204" pitchFamily="18" charset="0"/>
              </a:rPr>
              <a:t> vi </a:t>
            </a:r>
            <a:r>
              <a:rPr lang="en-US" dirty="0" err="1">
                <a:latin typeface="Cambria Math" panose="02040503050406030204" pitchFamily="18" charset="0"/>
                <a:ea typeface="Cambria Math" panose="02040503050406030204" pitchFamily="18" charset="0"/>
              </a:rPr>
              <a:t>dự</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án</a:t>
            </a:r>
            <a:r>
              <a:rPr lang="en-US" dirty="0">
                <a:latin typeface="Cambria Math" panose="02040503050406030204" pitchFamily="18" charset="0"/>
                <a:ea typeface="Cambria Math" panose="02040503050406030204" pitchFamily="18" charset="0"/>
              </a:rPr>
              <a:t>:</a:t>
            </a:r>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7410173" y="3834606"/>
            <a:ext cx="3943627" cy="1997867"/>
          </a:xfrm>
        </p:spPr>
        <p:txBody>
          <a:bodyPr>
            <a:normAutofit/>
          </a:bodyPr>
          <a:lstStyle/>
          <a:p>
            <a:r>
              <a:rPr lang="en-US" dirty="0" err="1">
                <a:latin typeface="Cambria Math" panose="02040503050406030204" pitchFamily="18" charset="0"/>
                <a:ea typeface="Cambria Math" panose="02040503050406030204" pitchFamily="18" charset="0"/>
              </a:rPr>
              <a:t>Dựa</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trên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các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lớp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học</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phần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đã</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tham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gia</a:t>
            </a:r>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a:t>
            </a:r>
            <a:r>
              <a:rPr lang="en-US" dirty="0" err="1">
                <a:latin typeface="Cambria Math" panose="02040503050406030204" pitchFamily="18" charset="0"/>
                <a:ea typeface="Cambria Math" panose="02040503050406030204" pitchFamily="18" charset="0"/>
              </a:rPr>
              <a:t>Sử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dụng</a:t>
            </a:r>
            <a:r>
              <a:rPr lang="en-US" dirty="0">
                <a:latin typeface="Cambria Math" panose="02040503050406030204" pitchFamily="18" charset="0"/>
                <a:ea typeface="Cambria Math" panose="02040503050406030204" pitchFamily="18" charset="0"/>
              </a:rPr>
              <a:t> Host </a:t>
            </a:r>
            <a:r>
              <a:rPr lang="en-US" dirty="0" err="1">
                <a:latin typeface="Cambria Math" panose="02040503050406030204" pitchFamily="18" charset="0"/>
                <a:ea typeface="Cambria Math" panose="02040503050406030204" pitchFamily="18" charset="0"/>
              </a:rPr>
              <a:t>của</a:t>
            </a:r>
            <a:r>
              <a:rPr lang="en-US" dirty="0">
                <a:latin typeface="Cambria Math" panose="02040503050406030204" pitchFamily="18" charset="0"/>
                <a:ea typeface="Cambria Math" panose="02040503050406030204" pitchFamily="18" charset="0"/>
              </a:rPr>
              <a:t> VS </a:t>
            </a:r>
            <a:r>
              <a:rPr lang="en-US" dirty="0" err="1">
                <a:latin typeface="Cambria Math" panose="02040503050406030204" pitchFamily="18" charset="0"/>
                <a:ea typeface="Cambria Math" panose="02040503050406030204" pitchFamily="18" charset="0"/>
              </a:rPr>
              <a:t>cung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cập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để</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tham</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gia</a:t>
            </a:r>
            <a:r>
              <a:rPr lang="en-US" dirty="0">
                <a:latin typeface="Cambria Math" panose="02040503050406030204" pitchFamily="18" charset="0"/>
                <a:ea typeface="Cambria Math" panose="02040503050406030204" pitchFamily="18" charset="0"/>
              </a:rPr>
              <a:t> Website</a:t>
            </a:r>
          </a:p>
          <a:p>
            <a:r>
              <a:rPr lang="en-US" dirty="0" err="1">
                <a:latin typeface="Cambria Math" panose="02040503050406030204" pitchFamily="18" charset="0"/>
                <a:ea typeface="Cambria Math" panose="02040503050406030204" pitchFamily="18" charset="0"/>
              </a:rPr>
              <a:t>Tạo</a:t>
            </a:r>
            <a:r>
              <a:rPr lang="en-US" dirty="0">
                <a:latin typeface="Cambria Math" panose="02040503050406030204" pitchFamily="18" charset="0"/>
                <a:ea typeface="Cambria Math" panose="02040503050406030204" pitchFamily="18" charset="0"/>
              </a:rPr>
              <a:t> ra </a:t>
            </a:r>
            <a:r>
              <a:rPr lang="en-US" dirty="0" err="1">
                <a:latin typeface="Cambria Math" panose="02040503050406030204" pitchFamily="18" charset="0"/>
                <a:ea typeface="Cambria Math" panose="02040503050406030204" pitchFamily="18" charset="0"/>
              </a:rPr>
              <a:t>một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môi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trường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cho</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người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dùng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dễ</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dàng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tiếp</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cận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và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người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triển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có</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thể</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phát</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triển</a:t>
            </a:r>
            <a:r>
              <a:rPr lang="en-US" dirty="0">
                <a:latin typeface="Cambria Math" panose="02040503050406030204" pitchFamily="18" charset="0"/>
                <a:ea typeface="Cambria Math" panose="02040503050406030204" pitchFamily="18" charset="0"/>
              </a:rPr>
              <a:t>​</a:t>
            </a:r>
            <a:r>
              <a:rPr lang="en-US" dirty="0" err="1">
                <a:latin typeface="Cambria Math" panose="02040503050406030204" pitchFamily="18" charset="0"/>
                <a:ea typeface="Cambria Math" panose="02040503050406030204" pitchFamily="18" charset="0"/>
              </a:rPr>
              <a:t>tiếp</a:t>
            </a:r>
            <a:r>
              <a:rPr lang="en-US" dirty="0">
                <a:latin typeface="Cambria Math" panose="02040503050406030204" pitchFamily="18" charset="0"/>
                <a:ea typeface="Cambria Math" panose="02040503050406030204" pitchFamily="18" charset="0"/>
              </a:rPr>
              <a:t> hay </a:t>
            </a:r>
            <a:r>
              <a:rPr lang="en-US" dirty="0" err="1">
                <a:latin typeface="Cambria Math" panose="02040503050406030204" pitchFamily="18" charset="0"/>
                <a:ea typeface="Cambria Math" panose="02040503050406030204" pitchFamily="18" charset="0"/>
              </a:rPr>
              <a:t>là</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tái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sử</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dụng</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lại</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mã</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nguồn</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cho</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các</a:t>
            </a:r>
            <a:r>
              <a:rPr lang="en-US" dirty="0">
                <a:latin typeface="Cambria Math" panose="02040503050406030204" pitchFamily="18" charset="0"/>
                <a:ea typeface="Cambria Math" panose="02040503050406030204" pitchFamily="18" charset="0"/>
              </a:rPr>
              <a:t> Project </a:t>
            </a:r>
            <a:r>
              <a:rPr lang="en-US" dirty="0" err="1">
                <a:latin typeface="Cambria Math" panose="02040503050406030204" pitchFamily="18" charset="0"/>
                <a:ea typeface="Cambria Math" panose="02040503050406030204" pitchFamily="18" charset="0"/>
              </a:rPr>
              <a:t>khác</a:t>
            </a:r>
            <a:r>
              <a:rPr lang="en-US" dirty="0">
                <a:latin typeface="Cambria Math" panose="02040503050406030204" pitchFamily="18" charset="0"/>
                <a:ea typeface="Cambria Math" panose="02040503050406030204" pitchFamily="18" charset="0"/>
              </a:rPr>
              <a:t> </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2021</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PBL3: WEBSITE BÁN SÁCH ONLINE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cxnSp>
        <p:nvCxnSpPr>
          <p:cNvPr id="17" name="Straight Connector 16">
            <a:extLst>
              <a:ext uri="{FF2B5EF4-FFF2-40B4-BE49-F238E27FC236}">
                <a16:creationId xmlns:a16="http://schemas.microsoft.com/office/drawing/2014/main" id="{45E65010-4A03-402D-BED1-CF47F1925BD1}"/>
              </a:ext>
            </a:extLst>
          </p:cNvPr>
          <p:cNvCxnSpPr/>
          <p:nvPr/>
        </p:nvCxnSpPr>
        <p:spPr>
          <a:xfrm>
            <a:off x="7057749" y="3133270"/>
            <a:ext cx="0" cy="2601158"/>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3780162"/>
      </p:ext>
    </p:extLst>
  </p:cSld>
  <p:clrMapOvr>
    <a:masterClrMapping/>
  </p:clrMapOvr>
  <p:transition spd="slow">
    <p:wipe/>
  </p:transition>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361</TotalTime>
  <Words>5874</Words>
  <Application>Microsoft Office PowerPoint</Application>
  <PresentationFormat>Widescreen</PresentationFormat>
  <Paragraphs>1123</Paragraphs>
  <Slides>57</Slides>
  <Notes>0</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6" baseType="lpstr">
      <vt:lpstr>Arial</vt:lpstr>
      <vt:lpstr>Biome Light</vt:lpstr>
      <vt:lpstr>Calibri</vt:lpstr>
      <vt:lpstr>Cambria Math</vt:lpstr>
      <vt:lpstr>Symbol</vt:lpstr>
      <vt:lpstr>Tenorite</vt:lpstr>
      <vt:lpstr>Times New Roman</vt:lpstr>
      <vt:lpstr>Office Theme</vt:lpstr>
      <vt:lpstr>Microsoft Word Document</vt:lpstr>
      <vt:lpstr>PBL3: WebSite Bán sách Online</vt:lpstr>
      <vt:lpstr>mục báo cáo</vt:lpstr>
      <vt:lpstr>Lời mở đầu</vt:lpstr>
      <vt:lpstr>Quá trình hình thành </vt:lpstr>
      <vt:lpstr>Bản tiến độ hình thành sản phẩm</vt:lpstr>
      <vt:lpstr>Sinh viên tham gia phát triển</vt:lpstr>
      <vt:lpstr>PowerPoint Presentation</vt:lpstr>
      <vt:lpstr>Quản lí dự án (Scrum Model)</vt:lpstr>
      <vt:lpstr>Mục đích của việc quản lí ?</vt:lpstr>
      <vt:lpstr>Tổng quan đề tài </vt:lpstr>
      <vt:lpstr>Mô tả tác nhân</vt:lpstr>
      <vt:lpstr>Biểu đồ ca sử dụng</vt:lpstr>
      <vt:lpstr>Biểu đồ ca sử dụng</vt:lpstr>
      <vt:lpstr>Biểu đồ ca sử dụng</vt:lpstr>
      <vt:lpstr>Biểu đồ hoạt động</vt:lpstr>
      <vt:lpstr>Biểu đồ hoạt động</vt:lpstr>
      <vt:lpstr>Biểu đồ hoạt động</vt:lpstr>
      <vt:lpstr>Biểu đồ hoạt động</vt:lpstr>
      <vt:lpstr>Biểu đồ hoạt động</vt:lpstr>
      <vt:lpstr>Biểu đồ hoạt động</vt:lpstr>
      <vt:lpstr>Biểu đồ hoạt động</vt:lpstr>
      <vt:lpstr>Biểu đồ hoạt động</vt:lpstr>
      <vt:lpstr>Biểu đồ hoạt động</vt:lpstr>
      <vt:lpstr>Biểu đồ hoạt động</vt:lpstr>
      <vt:lpstr>Biểu đồ hoạt động</vt:lpstr>
      <vt:lpstr>Biểu đồ hoạt động</vt:lpstr>
      <vt:lpstr>Biểu đồ tuần tự</vt:lpstr>
      <vt:lpstr>Biểu đồ tuần tự</vt:lpstr>
      <vt:lpstr>Biểu đồ tuần tự</vt:lpstr>
      <vt:lpstr>Biểu đồ tuần tự</vt:lpstr>
      <vt:lpstr>Biểu đồ Lớp</vt:lpstr>
      <vt:lpstr>Cơ sở dữ liệu</vt:lpstr>
      <vt:lpstr>Mô tả chức năng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Yêu cầu phi chức năng</vt:lpstr>
      <vt:lpstr>Kết luận và phương hướng phát triển </vt:lpstr>
      <vt:lpstr>Kết luận và phương hướng phát triển </vt:lpstr>
      <vt:lpstr>Tài liệu tham khảo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PBL3: WebSite Bán sách Online</dc:title>
  <dc:creator>Nguyễn Đức Nghĩa</dc:creator>
  <cp:lastModifiedBy>Nguyễn Đức Nghĩa</cp:lastModifiedBy>
  <cp:revision>2</cp:revision>
  <dcterms:created xsi:type="dcterms:W3CDTF">2021-08-13T07:36:22Z</dcterms:created>
  <dcterms:modified xsi:type="dcterms:W3CDTF">2021-08-13T13:41:00Z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